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4"/>
  </p:notesMasterIdLst>
  <p:sldIdLst>
    <p:sldId id="256" r:id="rId3"/>
    <p:sldId id="259" r:id="rId4"/>
    <p:sldId id="260" r:id="rId5"/>
    <p:sldId id="261" r:id="rId6"/>
    <p:sldId id="262" r:id="rId7"/>
    <p:sldId id="263" r:id="rId8"/>
    <p:sldId id="307" r:id="rId9"/>
    <p:sldId id="264" r:id="rId10"/>
    <p:sldId id="308" r:id="rId11"/>
    <p:sldId id="313" r:id="rId12"/>
    <p:sldId id="314" r:id="rId13"/>
    <p:sldId id="265" r:id="rId14"/>
    <p:sldId id="268" r:id="rId15"/>
    <p:sldId id="309" r:id="rId16"/>
    <p:sldId id="310" r:id="rId17"/>
    <p:sldId id="311" r:id="rId18"/>
    <p:sldId id="280" r:id="rId19"/>
    <p:sldId id="289" r:id="rId20"/>
    <p:sldId id="312" r:id="rId21"/>
    <p:sldId id="315" r:id="rId22"/>
    <p:sldId id="286" r:id="rId23"/>
  </p:sldIdLst>
  <p:sldSz cx="9144000" cy="5143500" type="screen16x9"/>
  <p:notesSz cx="6858000" cy="9144000"/>
  <p:embeddedFontLst>
    <p:embeddedFont>
      <p:font typeface="Abadi Extra Light" panose="020B0204020104020204" pitchFamily="34" charset="0"/>
      <p:regular r:id="rId25"/>
    </p:embeddedFont>
    <p:embeddedFont>
      <p:font typeface="Abel" panose="02000506030000020004" pitchFamily="2" charset="0"/>
      <p:regular r:id="rId26"/>
    </p:embeddedFont>
    <p:embeddedFont>
      <p:font typeface="Montserrat" panose="00000500000000000000" pitchFamily="2" charset="0"/>
      <p:regular r:id="rId27"/>
      <p:bold r:id="rId28"/>
      <p:italic r:id="rId29"/>
      <p:boldItalic r:id="rId30"/>
    </p:embeddedFont>
    <p:embeddedFont>
      <p:font typeface="Montserrat Black" panose="00000A00000000000000" pitchFamily="2" charset="0"/>
      <p:bold r:id="rId31"/>
      <p:boldItalic r:id="rId32"/>
    </p:embeddedFont>
    <p:embeddedFont>
      <p:font typeface="Montserrat ExtraBold" panose="00000900000000000000" pitchFamily="2" charset="0"/>
      <p:bold r:id="rId33"/>
      <p:boldItalic r:id="rId34"/>
    </p:embeddedFont>
    <p:embeddedFont>
      <p:font typeface="Montserrat Light" panose="00000400000000000000" pitchFamily="2" charset="0"/>
      <p:regular r:id="rId35"/>
      <p:italic r:id="rId36"/>
    </p:embeddedFont>
    <p:embeddedFont>
      <p:font typeface="Montserrat SemiBold" panose="00000700000000000000" pitchFamily="2" charset="0"/>
      <p:regular r:id="rId37"/>
      <p:bold r:id="rId38"/>
      <p:italic r:id="rId39"/>
      <p:boldItalic r:id="rId40"/>
    </p:embeddedFont>
    <p:embeddedFont>
      <p:font typeface="Poppins" panose="00000500000000000000" pitchFamily="2" charset="0"/>
      <p:regular r:id="rId41"/>
      <p:bold r:id="rId42"/>
      <p:italic r:id="rId43"/>
      <p:boldItalic r:id="rId44"/>
    </p:embeddedFont>
    <p:embeddedFont>
      <p:font typeface="Proxima Nova"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
      <p:font typeface="Roboto" panose="02000000000000000000" pitchFamily="2" charset="0"/>
      <p:regular r:id="rId52"/>
      <p:bold r:id="rId53"/>
      <p:italic r:id="rId54"/>
      <p:boldItalic r:id="rId55"/>
    </p:embeddedFont>
    <p:embeddedFont>
      <p:font typeface="Segoe UI Light" panose="020B0502040204020203" pitchFamily="34"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222"/>
    <a:srgbClr val="181818"/>
    <a:srgbClr val="61EBC1"/>
    <a:srgbClr val="666666"/>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06BFC-06D3-4130-933B-13B8C59D0E1F}">
  <a:tblStyle styleId="{83906BFC-06D3-4130-933B-13B8C59D0E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48" autoAdjust="0"/>
  </p:normalViewPr>
  <p:slideViewPr>
    <p:cSldViewPr snapToGrid="0">
      <p:cViewPr varScale="1">
        <p:scale>
          <a:sx n="115" d="100"/>
          <a:sy n="115" d="100"/>
        </p:scale>
        <p:origin x="96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18ca45c7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18ca45c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8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18ca45c7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18ca45c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18ca45c72_2_15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18ca45c72_2_15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6434f7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6434f7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6434f7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6434f7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853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6434f7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6434f7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47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6434f7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6434f7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438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6434f747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6434f747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SLIDES_API147562236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SLIDES_API147562236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SLIDES_API147562236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SLIDES_API147562236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52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6434f747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6434f747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828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ad6434f747_0_3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ad6434f747_0_3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18ca45c72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18ca45c72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18ca45c72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18ca45c72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6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18ca45c7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18ca45c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18ca45c7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18ca45c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12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197683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5122875" y="1096800"/>
            <a:ext cx="3307800" cy="2453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ubTitle" idx="1"/>
          </p:nvPr>
        </p:nvSpPr>
        <p:spPr>
          <a:xfrm>
            <a:off x="5626875" y="3550100"/>
            <a:ext cx="2803800" cy="78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a:solidFill>
                  <a:schemeClr val="lt1"/>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2" name="Google Shape;12;p2"/>
          <p:cNvSpPr/>
          <p:nvPr/>
        </p:nvSpPr>
        <p:spPr>
          <a:xfrm>
            <a:off x="-134425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713250" y="4480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5"/>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5"/>
          <p:cNvSpPr txBox="1">
            <a:spLocks noGrp="1"/>
          </p:cNvSpPr>
          <p:nvPr>
            <p:ph type="subTitle" idx="2"/>
          </p:nvPr>
        </p:nvSpPr>
        <p:spPr>
          <a:xfrm>
            <a:off x="1978900" y="2182450"/>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91" name="Google Shape;91;p15"/>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5"/>
          <p:cNvSpPr txBox="1">
            <a:spLocks noGrp="1"/>
          </p:cNvSpPr>
          <p:nvPr>
            <p:ph type="subTitle" idx="4"/>
          </p:nvPr>
        </p:nvSpPr>
        <p:spPr>
          <a:xfrm>
            <a:off x="5837625" y="2182450"/>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4" name="Google Shape;94;p15"/>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5" name="Google Shape;95;p15"/>
          <p:cNvSpPr txBox="1">
            <a:spLocks noGrp="1"/>
          </p:cNvSpPr>
          <p:nvPr>
            <p:ph type="subTitle" idx="6"/>
          </p:nvPr>
        </p:nvSpPr>
        <p:spPr>
          <a:xfrm>
            <a:off x="1981059" y="3566025"/>
            <a:ext cx="21630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7" name="Google Shape;97;p15"/>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sz="2400" b="1">
                <a:solidFill>
                  <a:schemeClr val="accent1"/>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8" name="Google Shape;98;p15"/>
          <p:cNvSpPr txBox="1">
            <a:spLocks noGrp="1"/>
          </p:cNvSpPr>
          <p:nvPr>
            <p:ph type="subTitle" idx="8"/>
          </p:nvPr>
        </p:nvSpPr>
        <p:spPr>
          <a:xfrm>
            <a:off x="5839439" y="3566025"/>
            <a:ext cx="2161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6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5"/>
          <p:cNvSpPr txBox="1">
            <a:spLocks noGrp="1"/>
          </p:cNvSpPr>
          <p:nvPr>
            <p:ph type="title" idx="9" hasCustomPrompt="1"/>
          </p:nvPr>
        </p:nvSpPr>
        <p:spPr>
          <a:xfrm>
            <a:off x="1097275" y="17189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15"/>
          <p:cNvSpPr txBox="1">
            <a:spLocks noGrp="1"/>
          </p:cNvSpPr>
          <p:nvPr>
            <p:ph type="title" idx="13" hasCustomPrompt="1"/>
          </p:nvPr>
        </p:nvSpPr>
        <p:spPr>
          <a:xfrm>
            <a:off x="4956054" y="172102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15"/>
          <p:cNvSpPr txBox="1">
            <a:spLocks noGrp="1"/>
          </p:cNvSpPr>
          <p:nvPr>
            <p:ph type="title" idx="14" hasCustomPrompt="1"/>
          </p:nvPr>
        </p:nvSpPr>
        <p:spPr>
          <a:xfrm>
            <a:off x="1097275" y="3108875"/>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15"/>
          <p:cNvSpPr txBox="1">
            <a:spLocks noGrp="1"/>
          </p:cNvSpPr>
          <p:nvPr>
            <p:ph type="title" idx="15" hasCustomPrompt="1"/>
          </p:nvPr>
        </p:nvSpPr>
        <p:spPr>
          <a:xfrm>
            <a:off x="4956051" y="3108876"/>
            <a:ext cx="884100" cy="2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3" name="Google Shape;103;p1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143959"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200"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6"/>
        </a:solidFill>
        <a:effectLst/>
      </p:bgPr>
    </p:bg>
    <p:spTree>
      <p:nvGrpSpPr>
        <p:cNvPr id="1" name="Shape 111"/>
        <p:cNvGrpSpPr/>
        <p:nvPr/>
      </p:nvGrpSpPr>
      <p:grpSpPr>
        <a:xfrm>
          <a:off x="0" y="0"/>
          <a:ext cx="0" cy="0"/>
          <a:chOff x="0" y="0"/>
          <a:chExt cx="0" cy="0"/>
        </a:xfrm>
      </p:grpSpPr>
      <p:sp>
        <p:nvSpPr>
          <p:cNvPr id="112" name="Google Shape;112;p17"/>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subTitle" idx="1"/>
          </p:nvPr>
        </p:nvSpPr>
        <p:spPr>
          <a:xfrm>
            <a:off x="2255975" y="3288824"/>
            <a:ext cx="3858900" cy="521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7"/>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7">
    <p:bg>
      <p:bgPr>
        <a:solidFill>
          <a:schemeClr val="accent6"/>
        </a:solidFill>
        <a:effectLst/>
      </p:bgPr>
    </p:bg>
    <p:spTree>
      <p:nvGrpSpPr>
        <p:cNvPr id="1" name="Shape 176"/>
        <p:cNvGrpSpPr/>
        <p:nvPr/>
      </p:nvGrpSpPr>
      <p:grpSpPr>
        <a:xfrm>
          <a:off x="0" y="0"/>
          <a:ext cx="0" cy="0"/>
          <a:chOff x="0" y="0"/>
          <a:chExt cx="0" cy="0"/>
        </a:xfrm>
      </p:grpSpPr>
      <p:sp>
        <p:nvSpPr>
          <p:cNvPr id="177" name="Google Shape;177;p22"/>
          <p:cNvSpPr/>
          <p:nvPr/>
        </p:nvSpPr>
        <p:spPr>
          <a:xfrm>
            <a:off x="17417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579300" y="-50"/>
            <a:ext cx="65448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txBox="1">
            <a:spLocks noGrp="1"/>
          </p:cNvSpPr>
          <p:nvPr>
            <p:ph type="title"/>
          </p:nvPr>
        </p:nvSpPr>
        <p:spPr>
          <a:xfrm>
            <a:off x="4676825" y="714100"/>
            <a:ext cx="3858900" cy="68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Montserrat ExtraBold"/>
              <a:buNone/>
              <a:defRPr sz="6000">
                <a:solidFill>
                  <a:schemeClr val="accent1"/>
                </a:solidFill>
              </a:defRPr>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80" name="Google Shape;180;p22"/>
          <p:cNvSpPr txBox="1">
            <a:spLocks noGrp="1"/>
          </p:cNvSpPr>
          <p:nvPr>
            <p:ph type="subTitle" idx="1"/>
          </p:nvPr>
        </p:nvSpPr>
        <p:spPr>
          <a:xfrm>
            <a:off x="5797800" y="1480950"/>
            <a:ext cx="2633100" cy="109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1" name="Google Shape;181;p22"/>
          <p:cNvSpPr txBox="1"/>
          <p:nvPr/>
        </p:nvSpPr>
        <p:spPr>
          <a:xfrm>
            <a:off x="5430725" y="3357050"/>
            <a:ext cx="3000000" cy="972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100">
                <a:solidFill>
                  <a:schemeClr val="lt1"/>
                </a:solidFill>
                <a:latin typeface="Roboto"/>
                <a:ea typeface="Roboto"/>
                <a:cs typeface="Roboto"/>
                <a:sym typeface="Roboto"/>
              </a:rPr>
              <a:t>This presentation template was created by </a:t>
            </a:r>
            <a:r>
              <a:rPr lang="en" sz="11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100">
                <a:solidFill>
                  <a:schemeClr val="lt1"/>
                </a:solidFill>
                <a:latin typeface="Roboto"/>
                <a:ea typeface="Roboto"/>
                <a:cs typeface="Roboto"/>
                <a:sym typeface="Roboto"/>
              </a:rPr>
              <a:t>, including icons by</a:t>
            </a:r>
            <a:r>
              <a:rPr lang="en" sz="1100" b="1" u="sng">
                <a:solidFill>
                  <a:schemeClr val="lt1"/>
                </a:solidFill>
                <a:latin typeface="Roboto"/>
                <a:ea typeface="Roboto"/>
                <a:cs typeface="Roboto"/>
                <a:sym typeface="Roboto"/>
              </a:rPr>
              <a:t> </a:t>
            </a:r>
            <a:r>
              <a:rPr lang="en" sz="11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100">
                <a:solidFill>
                  <a:schemeClr val="lt1"/>
                </a:solidFill>
                <a:latin typeface="Roboto"/>
                <a:ea typeface="Roboto"/>
                <a:cs typeface="Roboto"/>
                <a:sym typeface="Roboto"/>
              </a:rPr>
              <a:t>, and infographics &amp; images by </a:t>
            </a:r>
            <a:r>
              <a:rPr lang="en" sz="11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100">
                <a:solidFill>
                  <a:schemeClr val="lt1"/>
                </a:solidFill>
                <a:latin typeface="Roboto"/>
                <a:ea typeface="Roboto"/>
                <a:cs typeface="Roboto"/>
                <a:sym typeface="Roboto"/>
              </a:rPr>
              <a:t> and illustrations by </a:t>
            </a:r>
            <a:r>
              <a:rPr lang="en" sz="1100" b="1">
                <a:solidFill>
                  <a:schemeClr val="lt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Stories</a:t>
            </a:r>
            <a:endParaRPr sz="1100" b="1">
              <a:solidFill>
                <a:schemeClr val="lt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6"/>
        </a:solidFill>
        <a:effectLst/>
      </p:bgPr>
    </p:bg>
    <p:spTree>
      <p:nvGrpSpPr>
        <p:cNvPr id="1" name="Shape 202"/>
        <p:cNvGrpSpPr/>
        <p:nvPr/>
      </p:nvGrpSpPr>
      <p:grpSpPr>
        <a:xfrm>
          <a:off x="0" y="0"/>
          <a:ext cx="0" cy="0"/>
          <a:chOff x="0" y="0"/>
          <a:chExt cx="0" cy="0"/>
        </a:xfrm>
      </p:grpSpPr>
      <p:sp>
        <p:nvSpPr>
          <p:cNvPr id="203" name="Google Shape;203;p25"/>
          <p:cNvSpPr/>
          <p:nvPr/>
        </p:nvSpPr>
        <p:spPr>
          <a:xfrm>
            <a:off x="985984" y="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5207084" y="2571750"/>
            <a:ext cx="2989200" cy="25716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7132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86615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accent1"/>
                </a:solidFill>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9534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1359300"/>
            <a:ext cx="12726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Montserrat ExtraBold"/>
              <a:buNone/>
              <a:defRPr sz="3600">
                <a:solidFill>
                  <a:schemeClr val="l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a:off x="3534309" y="2588925"/>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949425" y="-50"/>
            <a:ext cx="7717500" cy="51435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6550" y="13593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24"/>
        <p:cNvGrpSpPr/>
        <p:nvPr/>
      </p:nvGrpSpPr>
      <p:grpSpPr>
        <a:xfrm>
          <a:off x="0" y="0"/>
          <a:ext cx="0" cy="0"/>
          <a:chOff x="0" y="0"/>
          <a:chExt cx="0" cy="0"/>
        </a:xfrm>
      </p:grpSpPr>
      <p:sp>
        <p:nvSpPr>
          <p:cNvPr id="25" name="Google Shape;25;p5"/>
          <p:cNvSpPr/>
          <p:nvPr/>
        </p:nvSpPr>
        <p:spPr>
          <a:xfrm>
            <a:off x="7897100" y="1000600"/>
            <a:ext cx="2517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7086300" y="4595800"/>
            <a:ext cx="2517900" cy="3381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0" y="1337425"/>
            <a:ext cx="9152100" cy="325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subTitle" idx="1"/>
          </p:nvPr>
        </p:nvSpPr>
        <p:spPr>
          <a:xfrm>
            <a:off x="1322969" y="2227825"/>
            <a:ext cx="2796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000"/>
              <a:buFont typeface="Montserrat SemiBold"/>
              <a:buNone/>
              <a:defRPr sz="2000" b="1">
                <a:solidFill>
                  <a:schemeClr val="accent1"/>
                </a:solidFill>
              </a:defRPr>
            </a:lvl1pPr>
            <a:lvl2pPr lvl="1" rtl="0">
              <a:spcBef>
                <a:spcPts val="1600"/>
              </a:spcBef>
              <a:spcAft>
                <a:spcPts val="0"/>
              </a:spcAft>
              <a:buClr>
                <a:schemeClr val="dk2"/>
              </a:buClr>
              <a:buSzPts val="2000"/>
              <a:buNone/>
              <a:defRPr sz="2000">
                <a:solidFill>
                  <a:schemeClr val="dk2"/>
                </a:solidFill>
              </a:defRPr>
            </a:lvl2pPr>
            <a:lvl3pPr lvl="2" rtl="0">
              <a:spcBef>
                <a:spcPts val="1600"/>
              </a:spcBef>
              <a:spcAft>
                <a:spcPts val="0"/>
              </a:spcAft>
              <a:buClr>
                <a:schemeClr val="dk2"/>
              </a:buClr>
              <a:buSzPts val="2000"/>
              <a:buNone/>
              <a:defRPr sz="2000">
                <a:solidFill>
                  <a:schemeClr val="dk2"/>
                </a:solidFill>
              </a:defRPr>
            </a:lvl3pPr>
            <a:lvl4pPr lvl="3" rtl="0">
              <a:spcBef>
                <a:spcPts val="1600"/>
              </a:spcBef>
              <a:spcAft>
                <a:spcPts val="0"/>
              </a:spcAft>
              <a:buClr>
                <a:schemeClr val="dk2"/>
              </a:buClr>
              <a:buSzPts val="2000"/>
              <a:buNone/>
              <a:defRPr sz="2000">
                <a:solidFill>
                  <a:schemeClr val="dk2"/>
                </a:solidFill>
              </a:defRPr>
            </a:lvl4pPr>
            <a:lvl5pPr lvl="4" rtl="0">
              <a:spcBef>
                <a:spcPts val="1600"/>
              </a:spcBef>
              <a:spcAft>
                <a:spcPts val="0"/>
              </a:spcAft>
              <a:buClr>
                <a:schemeClr val="dk2"/>
              </a:buClr>
              <a:buSzPts val="2000"/>
              <a:buNone/>
              <a:defRPr sz="2000">
                <a:solidFill>
                  <a:schemeClr val="dk2"/>
                </a:solidFill>
              </a:defRPr>
            </a:lvl5pPr>
            <a:lvl6pPr lvl="5" rtl="0">
              <a:spcBef>
                <a:spcPts val="1600"/>
              </a:spcBef>
              <a:spcAft>
                <a:spcPts val="0"/>
              </a:spcAft>
              <a:buClr>
                <a:schemeClr val="dk2"/>
              </a:buClr>
              <a:buSzPts val="2000"/>
              <a:buNone/>
              <a:defRPr sz="2000">
                <a:solidFill>
                  <a:schemeClr val="dk2"/>
                </a:solidFill>
              </a:defRPr>
            </a:lvl6pPr>
            <a:lvl7pPr lvl="6" rtl="0">
              <a:spcBef>
                <a:spcPts val="1600"/>
              </a:spcBef>
              <a:spcAft>
                <a:spcPts val="0"/>
              </a:spcAft>
              <a:buClr>
                <a:schemeClr val="dk2"/>
              </a:buClr>
              <a:buSzPts val="2000"/>
              <a:buNone/>
              <a:defRPr sz="2000">
                <a:solidFill>
                  <a:schemeClr val="dk2"/>
                </a:solidFill>
              </a:defRPr>
            </a:lvl7pPr>
            <a:lvl8pPr lvl="7" rtl="0">
              <a:spcBef>
                <a:spcPts val="1600"/>
              </a:spcBef>
              <a:spcAft>
                <a:spcPts val="0"/>
              </a:spcAft>
              <a:buClr>
                <a:schemeClr val="dk2"/>
              </a:buClr>
              <a:buSzPts val="2000"/>
              <a:buNone/>
              <a:defRPr sz="2000">
                <a:solidFill>
                  <a:schemeClr val="dk2"/>
                </a:solidFill>
              </a:defRPr>
            </a:lvl8pPr>
            <a:lvl9pPr lvl="8" rtl="0">
              <a:spcBef>
                <a:spcPts val="1600"/>
              </a:spcBef>
              <a:spcAft>
                <a:spcPts val="1600"/>
              </a:spcAft>
              <a:buClr>
                <a:schemeClr val="dk2"/>
              </a:buClr>
              <a:buSzPts val="2000"/>
              <a:buNone/>
              <a:defRPr sz="2000">
                <a:solidFill>
                  <a:schemeClr val="dk2"/>
                </a:solidFill>
              </a:defRPr>
            </a:lvl9pPr>
          </a:lstStyle>
          <a:p>
            <a:endParaRPr/>
          </a:p>
        </p:txBody>
      </p:sp>
      <p:sp>
        <p:nvSpPr>
          <p:cNvPr id="30" name="Google Shape;30;p5"/>
          <p:cNvSpPr txBox="1">
            <a:spLocks noGrp="1"/>
          </p:cNvSpPr>
          <p:nvPr>
            <p:ph type="subTitle" idx="2"/>
          </p:nvPr>
        </p:nvSpPr>
        <p:spPr>
          <a:xfrm>
            <a:off x="5024131" y="2227825"/>
            <a:ext cx="2796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000"/>
              <a:buFont typeface="Montserrat SemiBold"/>
              <a:buNone/>
              <a:defRPr sz="2000" b="1">
                <a:solidFill>
                  <a:schemeClr val="accent1"/>
                </a:solidFill>
              </a:defRPr>
            </a:lvl1pPr>
            <a:lvl2pPr lvl="1" rtl="0">
              <a:spcBef>
                <a:spcPts val="1600"/>
              </a:spcBef>
              <a:spcAft>
                <a:spcPts val="0"/>
              </a:spcAft>
              <a:buClr>
                <a:schemeClr val="dk2"/>
              </a:buClr>
              <a:buSzPts val="2000"/>
              <a:buNone/>
              <a:defRPr sz="2000">
                <a:solidFill>
                  <a:schemeClr val="dk2"/>
                </a:solidFill>
              </a:defRPr>
            </a:lvl2pPr>
            <a:lvl3pPr lvl="2" rtl="0">
              <a:spcBef>
                <a:spcPts val="1600"/>
              </a:spcBef>
              <a:spcAft>
                <a:spcPts val="0"/>
              </a:spcAft>
              <a:buClr>
                <a:schemeClr val="dk2"/>
              </a:buClr>
              <a:buSzPts val="2000"/>
              <a:buNone/>
              <a:defRPr sz="2000">
                <a:solidFill>
                  <a:schemeClr val="dk2"/>
                </a:solidFill>
              </a:defRPr>
            </a:lvl3pPr>
            <a:lvl4pPr lvl="3" rtl="0">
              <a:spcBef>
                <a:spcPts val="1600"/>
              </a:spcBef>
              <a:spcAft>
                <a:spcPts val="0"/>
              </a:spcAft>
              <a:buClr>
                <a:schemeClr val="dk2"/>
              </a:buClr>
              <a:buSzPts val="2000"/>
              <a:buNone/>
              <a:defRPr sz="2000">
                <a:solidFill>
                  <a:schemeClr val="dk2"/>
                </a:solidFill>
              </a:defRPr>
            </a:lvl4pPr>
            <a:lvl5pPr lvl="4" rtl="0">
              <a:spcBef>
                <a:spcPts val="1600"/>
              </a:spcBef>
              <a:spcAft>
                <a:spcPts val="0"/>
              </a:spcAft>
              <a:buClr>
                <a:schemeClr val="dk2"/>
              </a:buClr>
              <a:buSzPts val="2000"/>
              <a:buNone/>
              <a:defRPr sz="2000">
                <a:solidFill>
                  <a:schemeClr val="dk2"/>
                </a:solidFill>
              </a:defRPr>
            </a:lvl5pPr>
            <a:lvl6pPr lvl="5" rtl="0">
              <a:spcBef>
                <a:spcPts val="1600"/>
              </a:spcBef>
              <a:spcAft>
                <a:spcPts val="0"/>
              </a:spcAft>
              <a:buClr>
                <a:schemeClr val="dk2"/>
              </a:buClr>
              <a:buSzPts val="2000"/>
              <a:buNone/>
              <a:defRPr sz="2000">
                <a:solidFill>
                  <a:schemeClr val="dk2"/>
                </a:solidFill>
              </a:defRPr>
            </a:lvl6pPr>
            <a:lvl7pPr lvl="6" rtl="0">
              <a:spcBef>
                <a:spcPts val="1600"/>
              </a:spcBef>
              <a:spcAft>
                <a:spcPts val="0"/>
              </a:spcAft>
              <a:buClr>
                <a:schemeClr val="dk2"/>
              </a:buClr>
              <a:buSzPts val="2000"/>
              <a:buNone/>
              <a:defRPr sz="2000">
                <a:solidFill>
                  <a:schemeClr val="dk2"/>
                </a:solidFill>
              </a:defRPr>
            </a:lvl7pPr>
            <a:lvl8pPr lvl="7" rtl="0">
              <a:spcBef>
                <a:spcPts val="1600"/>
              </a:spcBef>
              <a:spcAft>
                <a:spcPts val="0"/>
              </a:spcAft>
              <a:buClr>
                <a:schemeClr val="dk2"/>
              </a:buClr>
              <a:buSzPts val="2000"/>
              <a:buNone/>
              <a:defRPr sz="2000">
                <a:solidFill>
                  <a:schemeClr val="dk2"/>
                </a:solidFill>
              </a:defRPr>
            </a:lvl8pPr>
            <a:lvl9pPr lvl="8" rtl="0">
              <a:spcBef>
                <a:spcPts val="1600"/>
              </a:spcBef>
              <a:spcAft>
                <a:spcPts val="1600"/>
              </a:spcAft>
              <a:buClr>
                <a:schemeClr val="dk2"/>
              </a:buClr>
              <a:buSzPts val="2000"/>
              <a:buNone/>
              <a:defRPr sz="2000">
                <a:solidFill>
                  <a:schemeClr val="dk2"/>
                </a:solidFill>
              </a:defRPr>
            </a:lvl9pPr>
          </a:lstStyle>
          <a:p>
            <a:endParaRPr/>
          </a:p>
        </p:txBody>
      </p:sp>
      <p:sp>
        <p:nvSpPr>
          <p:cNvPr id="31" name="Google Shape;31;p5"/>
          <p:cNvSpPr txBox="1">
            <a:spLocks noGrp="1"/>
          </p:cNvSpPr>
          <p:nvPr>
            <p:ph type="subTitle" idx="3"/>
          </p:nvPr>
        </p:nvSpPr>
        <p:spPr>
          <a:xfrm>
            <a:off x="1322969" y="2647850"/>
            <a:ext cx="2796900" cy="1460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solidFill>
                  <a:schemeClr val="lt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32" name="Google Shape;32;p5"/>
          <p:cNvSpPr txBox="1">
            <a:spLocks noGrp="1"/>
          </p:cNvSpPr>
          <p:nvPr>
            <p:ph type="subTitle" idx="4"/>
          </p:nvPr>
        </p:nvSpPr>
        <p:spPr>
          <a:xfrm>
            <a:off x="5025631" y="2647844"/>
            <a:ext cx="2793900" cy="1460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solidFill>
                  <a:schemeClr val="lt1"/>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33" name="Google Shape;33;p5"/>
          <p:cNvSpPr txBox="1">
            <a:spLocks noGrp="1"/>
          </p:cNvSpPr>
          <p:nvPr>
            <p:ph type="title" idx="5" hasCustomPrompt="1"/>
          </p:nvPr>
        </p:nvSpPr>
        <p:spPr>
          <a:xfrm>
            <a:off x="1322975" y="1889434"/>
            <a:ext cx="4065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34" name="Google Shape;34;p5"/>
          <p:cNvSpPr txBox="1">
            <a:spLocks noGrp="1"/>
          </p:cNvSpPr>
          <p:nvPr>
            <p:ph type="title" idx="6" hasCustomPrompt="1"/>
          </p:nvPr>
        </p:nvSpPr>
        <p:spPr>
          <a:xfrm>
            <a:off x="5022099" y="1886275"/>
            <a:ext cx="4065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35" name="Google Shape;35;p5"/>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50"/>
        <p:cNvGrpSpPr/>
        <p:nvPr/>
      </p:nvGrpSpPr>
      <p:grpSpPr>
        <a:xfrm>
          <a:off x="0" y="0"/>
          <a:ext cx="0" cy="0"/>
          <a:chOff x="0" y="0"/>
          <a:chExt cx="0" cy="0"/>
        </a:xfrm>
      </p:grpSpPr>
      <p:sp>
        <p:nvSpPr>
          <p:cNvPr id="51" name="Google Shape;51;p9"/>
          <p:cNvSpPr/>
          <p:nvPr/>
        </p:nvSpPr>
        <p:spPr>
          <a:xfrm>
            <a:off x="4627884" y="257190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5004975" y="-50"/>
            <a:ext cx="7717500" cy="5143500"/>
          </a:xfrm>
          <a:prstGeom prst="parallelogram">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txBox="1">
            <a:spLocks noGrp="1"/>
          </p:cNvSpPr>
          <p:nvPr>
            <p:ph type="subTitle" idx="1"/>
          </p:nvPr>
        </p:nvSpPr>
        <p:spPr>
          <a:xfrm>
            <a:off x="713225" y="1945371"/>
            <a:ext cx="3845400" cy="258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54" name="Google Shape;54;p9"/>
          <p:cNvSpPr txBox="1">
            <a:spLocks noGrp="1"/>
          </p:cNvSpPr>
          <p:nvPr>
            <p:ph type="title"/>
          </p:nvPr>
        </p:nvSpPr>
        <p:spPr>
          <a:xfrm>
            <a:off x="713250" y="448050"/>
            <a:ext cx="487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9"/>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713225" y="539500"/>
            <a:ext cx="2640300" cy="170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4000"/>
              <a:buFont typeface="Montserrat Black"/>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0"/>
          <p:cNvSpPr/>
          <p:nvPr/>
        </p:nvSpPr>
        <p:spPr>
          <a:xfrm>
            <a:off x="-136550" y="539500"/>
            <a:ext cx="849900" cy="3381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_4_1_1_1_1_1">
    <p:bg>
      <p:bgPr>
        <a:solidFill>
          <a:schemeClr val="accent6"/>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709625" y="1160390"/>
            <a:ext cx="3429000" cy="137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a:solidFill>
                  <a:schemeClr val="accent1"/>
                </a:solidFill>
              </a:defRPr>
            </a:lvl1pPr>
            <a:lvl2pPr lvl="1">
              <a:spcBef>
                <a:spcPts val="0"/>
              </a:spcBef>
              <a:spcAft>
                <a:spcPts val="0"/>
              </a:spcAft>
              <a:buClr>
                <a:schemeClr val="accent1"/>
              </a:buClr>
              <a:buSzPts val="2800"/>
              <a:buNone/>
              <a:defRPr>
                <a:solidFill>
                  <a:schemeClr val="accent1"/>
                </a:solidFill>
                <a:latin typeface="Roboto"/>
                <a:ea typeface="Roboto"/>
                <a:cs typeface="Roboto"/>
                <a:sym typeface="Roboto"/>
              </a:defRPr>
            </a:lvl2pPr>
            <a:lvl3pPr lvl="2">
              <a:spcBef>
                <a:spcPts val="0"/>
              </a:spcBef>
              <a:spcAft>
                <a:spcPts val="0"/>
              </a:spcAft>
              <a:buClr>
                <a:schemeClr val="accent1"/>
              </a:buClr>
              <a:buSzPts val="2800"/>
              <a:buNone/>
              <a:defRPr>
                <a:solidFill>
                  <a:schemeClr val="accent1"/>
                </a:solidFill>
                <a:latin typeface="Roboto"/>
                <a:ea typeface="Roboto"/>
                <a:cs typeface="Roboto"/>
                <a:sym typeface="Roboto"/>
              </a:defRPr>
            </a:lvl3pPr>
            <a:lvl4pPr lvl="3">
              <a:spcBef>
                <a:spcPts val="0"/>
              </a:spcBef>
              <a:spcAft>
                <a:spcPts val="0"/>
              </a:spcAft>
              <a:buClr>
                <a:schemeClr val="accent1"/>
              </a:buClr>
              <a:buSzPts val="2800"/>
              <a:buNone/>
              <a:defRPr>
                <a:solidFill>
                  <a:schemeClr val="accent1"/>
                </a:solidFill>
                <a:latin typeface="Roboto"/>
                <a:ea typeface="Roboto"/>
                <a:cs typeface="Roboto"/>
                <a:sym typeface="Roboto"/>
              </a:defRPr>
            </a:lvl4pPr>
            <a:lvl5pPr lvl="4">
              <a:spcBef>
                <a:spcPts val="0"/>
              </a:spcBef>
              <a:spcAft>
                <a:spcPts val="0"/>
              </a:spcAft>
              <a:buClr>
                <a:schemeClr val="accent1"/>
              </a:buClr>
              <a:buSzPts val="2800"/>
              <a:buNone/>
              <a:defRPr>
                <a:solidFill>
                  <a:schemeClr val="accent1"/>
                </a:solidFill>
                <a:latin typeface="Roboto"/>
                <a:ea typeface="Roboto"/>
                <a:cs typeface="Roboto"/>
                <a:sym typeface="Roboto"/>
              </a:defRPr>
            </a:lvl5pPr>
            <a:lvl6pPr lvl="5">
              <a:spcBef>
                <a:spcPts val="0"/>
              </a:spcBef>
              <a:spcAft>
                <a:spcPts val="0"/>
              </a:spcAft>
              <a:buClr>
                <a:schemeClr val="accent1"/>
              </a:buClr>
              <a:buSzPts val="2800"/>
              <a:buNone/>
              <a:defRPr>
                <a:solidFill>
                  <a:schemeClr val="accent1"/>
                </a:solidFill>
                <a:latin typeface="Roboto"/>
                <a:ea typeface="Roboto"/>
                <a:cs typeface="Roboto"/>
                <a:sym typeface="Roboto"/>
              </a:defRPr>
            </a:lvl6pPr>
            <a:lvl7pPr lvl="6">
              <a:spcBef>
                <a:spcPts val="0"/>
              </a:spcBef>
              <a:spcAft>
                <a:spcPts val="0"/>
              </a:spcAft>
              <a:buClr>
                <a:schemeClr val="accent1"/>
              </a:buClr>
              <a:buSzPts val="2800"/>
              <a:buNone/>
              <a:defRPr>
                <a:solidFill>
                  <a:schemeClr val="accent1"/>
                </a:solidFill>
                <a:latin typeface="Roboto"/>
                <a:ea typeface="Roboto"/>
                <a:cs typeface="Roboto"/>
                <a:sym typeface="Roboto"/>
              </a:defRPr>
            </a:lvl7pPr>
            <a:lvl8pPr lvl="7">
              <a:spcBef>
                <a:spcPts val="0"/>
              </a:spcBef>
              <a:spcAft>
                <a:spcPts val="0"/>
              </a:spcAft>
              <a:buClr>
                <a:schemeClr val="accent1"/>
              </a:buClr>
              <a:buSzPts val="2800"/>
              <a:buNone/>
              <a:defRPr>
                <a:solidFill>
                  <a:schemeClr val="accent1"/>
                </a:solidFill>
                <a:latin typeface="Roboto"/>
                <a:ea typeface="Roboto"/>
                <a:cs typeface="Roboto"/>
                <a:sym typeface="Roboto"/>
              </a:defRPr>
            </a:lvl8pPr>
            <a:lvl9pPr lvl="8">
              <a:spcBef>
                <a:spcPts val="0"/>
              </a:spcBef>
              <a:spcAft>
                <a:spcPts val="0"/>
              </a:spcAft>
              <a:buClr>
                <a:schemeClr val="accent1"/>
              </a:buClr>
              <a:buSzPts val="2800"/>
              <a:buNone/>
              <a:defRPr>
                <a:solidFill>
                  <a:schemeClr val="accent1"/>
                </a:solidFill>
                <a:latin typeface="Roboto"/>
                <a:ea typeface="Roboto"/>
                <a:cs typeface="Roboto"/>
                <a:sym typeface="Roboto"/>
              </a:defRPr>
            </a:lvl9pPr>
          </a:lstStyle>
          <a:p>
            <a:endParaRPr/>
          </a:p>
        </p:txBody>
      </p:sp>
      <p:sp>
        <p:nvSpPr>
          <p:cNvPr id="68" name="Google Shape;68;p13"/>
          <p:cNvSpPr txBox="1">
            <a:spLocks noGrp="1"/>
          </p:cNvSpPr>
          <p:nvPr>
            <p:ph type="subTitle" idx="1"/>
          </p:nvPr>
        </p:nvSpPr>
        <p:spPr>
          <a:xfrm>
            <a:off x="713225" y="3043225"/>
            <a:ext cx="2634000" cy="933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None/>
              <a:defRPr sz="1600">
                <a:solidFill>
                  <a:schemeClr val="lt1"/>
                </a:solidFill>
              </a:defRPr>
            </a:lvl1pPr>
            <a:lvl2pPr lvl="1">
              <a:spcBef>
                <a:spcPts val="1600"/>
              </a:spcBef>
              <a:spcAft>
                <a:spcPts val="0"/>
              </a:spcAft>
              <a:buClr>
                <a:schemeClr val="lt1"/>
              </a:buClr>
              <a:buSzPts val="1600"/>
              <a:buNone/>
              <a:defRPr sz="1600">
                <a:solidFill>
                  <a:schemeClr val="lt1"/>
                </a:solidFill>
              </a:defRPr>
            </a:lvl2pPr>
            <a:lvl3pPr lvl="2">
              <a:spcBef>
                <a:spcPts val="1600"/>
              </a:spcBef>
              <a:spcAft>
                <a:spcPts val="0"/>
              </a:spcAft>
              <a:buClr>
                <a:schemeClr val="lt1"/>
              </a:buClr>
              <a:buSzPts val="1600"/>
              <a:buNone/>
              <a:defRPr sz="1600">
                <a:solidFill>
                  <a:schemeClr val="lt1"/>
                </a:solidFill>
              </a:defRPr>
            </a:lvl3pPr>
            <a:lvl4pPr lvl="3">
              <a:spcBef>
                <a:spcPts val="1600"/>
              </a:spcBef>
              <a:spcAft>
                <a:spcPts val="0"/>
              </a:spcAft>
              <a:buClr>
                <a:schemeClr val="lt1"/>
              </a:buClr>
              <a:buSzPts val="1600"/>
              <a:buNone/>
              <a:defRPr sz="1600">
                <a:solidFill>
                  <a:schemeClr val="lt1"/>
                </a:solidFill>
              </a:defRPr>
            </a:lvl4pPr>
            <a:lvl5pPr lvl="4">
              <a:spcBef>
                <a:spcPts val="1600"/>
              </a:spcBef>
              <a:spcAft>
                <a:spcPts val="0"/>
              </a:spcAft>
              <a:buClr>
                <a:schemeClr val="lt1"/>
              </a:buClr>
              <a:buSzPts val="1600"/>
              <a:buNone/>
              <a:defRPr sz="1600">
                <a:solidFill>
                  <a:schemeClr val="lt1"/>
                </a:solidFill>
              </a:defRPr>
            </a:lvl5pPr>
            <a:lvl6pPr lvl="5">
              <a:spcBef>
                <a:spcPts val="1600"/>
              </a:spcBef>
              <a:spcAft>
                <a:spcPts val="0"/>
              </a:spcAft>
              <a:buClr>
                <a:schemeClr val="lt1"/>
              </a:buClr>
              <a:buSzPts val="1600"/>
              <a:buNone/>
              <a:defRPr sz="1600">
                <a:solidFill>
                  <a:schemeClr val="lt1"/>
                </a:solidFill>
              </a:defRPr>
            </a:lvl6pPr>
            <a:lvl7pPr lvl="6">
              <a:spcBef>
                <a:spcPts val="1600"/>
              </a:spcBef>
              <a:spcAft>
                <a:spcPts val="0"/>
              </a:spcAft>
              <a:buClr>
                <a:schemeClr val="lt1"/>
              </a:buClr>
              <a:buSzPts val="1600"/>
              <a:buNone/>
              <a:defRPr sz="1600">
                <a:solidFill>
                  <a:schemeClr val="lt1"/>
                </a:solidFill>
              </a:defRPr>
            </a:lvl7pPr>
            <a:lvl8pPr lvl="7">
              <a:spcBef>
                <a:spcPts val="1600"/>
              </a:spcBef>
              <a:spcAft>
                <a:spcPts val="0"/>
              </a:spcAft>
              <a:buClr>
                <a:schemeClr val="lt1"/>
              </a:buClr>
              <a:buSzPts val="1600"/>
              <a:buNone/>
              <a:defRPr sz="1600">
                <a:solidFill>
                  <a:schemeClr val="lt1"/>
                </a:solidFill>
              </a:defRPr>
            </a:lvl8pPr>
            <a:lvl9pPr lvl="8">
              <a:spcBef>
                <a:spcPts val="1600"/>
              </a:spcBef>
              <a:spcAft>
                <a:spcPts val="1600"/>
              </a:spcAft>
              <a:buClr>
                <a:schemeClr val="lt1"/>
              </a:buClr>
              <a:buSzPts val="1600"/>
              <a:buNone/>
              <a:defRPr sz="1600">
                <a:solidFill>
                  <a:schemeClr val="lt1"/>
                </a:solidFill>
              </a:defRPr>
            </a:lvl9pPr>
          </a:lstStyle>
          <a:p>
            <a:endParaRPr/>
          </a:p>
        </p:txBody>
      </p:sp>
      <p:sp>
        <p:nvSpPr>
          <p:cNvPr id="69" name="Google Shape;69;p13"/>
          <p:cNvSpPr/>
          <p:nvPr/>
        </p:nvSpPr>
        <p:spPr>
          <a:xfrm>
            <a:off x="3909484" y="2571750"/>
            <a:ext cx="2989200" cy="25716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5_1">
    <p:bg>
      <p:bgPr>
        <a:solidFill>
          <a:schemeClr val="accent1"/>
        </a:solidFill>
        <a:effectLst/>
      </p:bgPr>
    </p:bg>
    <p:spTree>
      <p:nvGrpSpPr>
        <p:cNvPr id="1" name="Shape 70"/>
        <p:cNvGrpSpPr/>
        <p:nvPr/>
      </p:nvGrpSpPr>
      <p:grpSpPr>
        <a:xfrm>
          <a:off x="0" y="0"/>
          <a:ext cx="0" cy="0"/>
          <a:chOff x="0" y="0"/>
          <a:chExt cx="0" cy="0"/>
        </a:xfrm>
      </p:grpSpPr>
      <p:sp>
        <p:nvSpPr>
          <p:cNvPr id="71" name="Google Shape;71;p14"/>
          <p:cNvSpPr/>
          <p:nvPr/>
        </p:nvSpPr>
        <p:spPr>
          <a:xfrm>
            <a:off x="0" y="1337425"/>
            <a:ext cx="9152100" cy="325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73" name="Google Shape;73;p14"/>
          <p:cNvSpPr txBox="1">
            <a:spLocks noGrp="1"/>
          </p:cNvSpPr>
          <p:nvPr>
            <p:ph type="subTitle" idx="1"/>
          </p:nvPr>
        </p:nvSpPr>
        <p:spPr>
          <a:xfrm>
            <a:off x="712956" y="2227877"/>
            <a:ext cx="2369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Montserrat SemiBold"/>
              <a:buNone/>
              <a:defRPr sz="20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74" name="Google Shape;74;p14"/>
          <p:cNvSpPr txBox="1">
            <a:spLocks noGrp="1"/>
          </p:cNvSpPr>
          <p:nvPr>
            <p:ph type="subTitle" idx="2"/>
          </p:nvPr>
        </p:nvSpPr>
        <p:spPr>
          <a:xfrm>
            <a:off x="3387494" y="2227877"/>
            <a:ext cx="2369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Montserrat SemiBold"/>
              <a:buNone/>
              <a:defRPr sz="20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75" name="Google Shape;75;p14"/>
          <p:cNvSpPr txBox="1">
            <a:spLocks noGrp="1"/>
          </p:cNvSpPr>
          <p:nvPr>
            <p:ph type="subTitle" idx="3"/>
          </p:nvPr>
        </p:nvSpPr>
        <p:spPr>
          <a:xfrm>
            <a:off x="6061644" y="2227877"/>
            <a:ext cx="2369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Montserrat SemiBold"/>
              <a:buNone/>
              <a:defRPr sz="2000"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76" name="Google Shape;76;p14"/>
          <p:cNvSpPr txBox="1">
            <a:spLocks noGrp="1"/>
          </p:cNvSpPr>
          <p:nvPr>
            <p:ph type="subTitle" idx="4"/>
          </p:nvPr>
        </p:nvSpPr>
        <p:spPr>
          <a:xfrm>
            <a:off x="713556" y="2641723"/>
            <a:ext cx="23682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7" name="Google Shape;77;p14"/>
          <p:cNvSpPr txBox="1">
            <a:spLocks noGrp="1"/>
          </p:cNvSpPr>
          <p:nvPr>
            <p:ph type="subTitle" idx="5"/>
          </p:nvPr>
        </p:nvSpPr>
        <p:spPr>
          <a:xfrm>
            <a:off x="3388244" y="2641723"/>
            <a:ext cx="23682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8" name="Google Shape;78;p14"/>
          <p:cNvSpPr txBox="1">
            <a:spLocks noGrp="1"/>
          </p:cNvSpPr>
          <p:nvPr>
            <p:ph type="subTitle" idx="6"/>
          </p:nvPr>
        </p:nvSpPr>
        <p:spPr>
          <a:xfrm>
            <a:off x="6061494" y="2641723"/>
            <a:ext cx="23682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9" name="Google Shape;79;p14"/>
          <p:cNvSpPr txBox="1">
            <a:spLocks noGrp="1"/>
          </p:cNvSpPr>
          <p:nvPr>
            <p:ph type="title" idx="7" hasCustomPrompt="1"/>
          </p:nvPr>
        </p:nvSpPr>
        <p:spPr>
          <a:xfrm>
            <a:off x="712950" y="1890375"/>
            <a:ext cx="1147800" cy="337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80" name="Google Shape;80;p14"/>
          <p:cNvSpPr txBox="1">
            <a:spLocks noGrp="1"/>
          </p:cNvSpPr>
          <p:nvPr>
            <p:ph type="title" idx="8" hasCustomPrompt="1"/>
          </p:nvPr>
        </p:nvSpPr>
        <p:spPr>
          <a:xfrm>
            <a:off x="6062700" y="1889425"/>
            <a:ext cx="1147800" cy="337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81" name="Google Shape;81;p14"/>
          <p:cNvSpPr txBox="1">
            <a:spLocks noGrp="1"/>
          </p:cNvSpPr>
          <p:nvPr>
            <p:ph type="title" idx="9" hasCustomPrompt="1"/>
          </p:nvPr>
        </p:nvSpPr>
        <p:spPr>
          <a:xfrm>
            <a:off x="3387477" y="1890375"/>
            <a:ext cx="1147800" cy="337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82" name="Google Shape;82;p14"/>
          <p:cNvSpPr/>
          <p:nvPr/>
        </p:nvSpPr>
        <p:spPr>
          <a:xfrm>
            <a:off x="-136550" y="539500"/>
            <a:ext cx="849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7881575" y="1000600"/>
            <a:ext cx="2517900" cy="3381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1235300" y="4595800"/>
            <a:ext cx="2517900" cy="338100"/>
          </a:xfrm>
          <a:prstGeom prst="parallelogram">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8" r:id="rId7"/>
    <p:sldLayoutId id="2147483659" r:id="rId8"/>
    <p:sldLayoutId id="2147483660" r:id="rId9"/>
    <p:sldLayoutId id="2147483661" r:id="rId10"/>
    <p:sldLayoutId id="2147483663" r:id="rId11"/>
    <p:sldLayoutId id="2147483668"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8" name="Google Shape;208;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jp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microsoft.com/office/2007/relationships/hdphoto" Target="../media/hdphoto2.wdp"/><Relationship Id="rId10" Type="http://schemas.openxmlformats.org/officeDocument/2006/relationships/image" Target="../media/image14.svg"/><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5116970" y="250550"/>
            <a:ext cx="5680325" cy="24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Movie </a:t>
            </a:r>
            <a:br>
              <a:rPr lang="en" sz="3200" dirty="0"/>
            </a:br>
            <a:r>
              <a:rPr lang="en" sz="3200" dirty="0"/>
              <a:t>Recommendation System.</a:t>
            </a:r>
            <a:endParaRPr sz="3200" dirty="0"/>
          </a:p>
        </p:txBody>
      </p:sp>
      <p:sp>
        <p:nvSpPr>
          <p:cNvPr id="215" name="Google Shape;215;p28"/>
          <p:cNvSpPr txBox="1">
            <a:spLocks noGrp="1"/>
          </p:cNvSpPr>
          <p:nvPr>
            <p:ph type="subTitle" idx="1"/>
          </p:nvPr>
        </p:nvSpPr>
        <p:spPr>
          <a:xfrm>
            <a:off x="5127370" y="1756086"/>
            <a:ext cx="3402800" cy="78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Using Machine Learning With Python</a:t>
            </a:r>
          </a:p>
        </p:txBody>
      </p:sp>
      <p:grpSp>
        <p:nvGrpSpPr>
          <p:cNvPr id="216" name="Google Shape;216;p28"/>
          <p:cNvGrpSpPr/>
          <p:nvPr/>
        </p:nvGrpSpPr>
        <p:grpSpPr>
          <a:xfrm>
            <a:off x="709450" y="877500"/>
            <a:ext cx="3253860" cy="3565300"/>
            <a:chOff x="709450" y="877500"/>
            <a:chExt cx="3253860" cy="3565300"/>
          </a:xfrm>
        </p:grpSpPr>
        <p:sp>
          <p:nvSpPr>
            <p:cNvPr id="217" name="Google Shape;217;p28"/>
            <p:cNvSpPr/>
            <p:nvPr/>
          </p:nvSpPr>
          <p:spPr>
            <a:xfrm>
              <a:off x="974100" y="4197450"/>
              <a:ext cx="2989210" cy="245350"/>
            </a:xfrm>
            <a:custGeom>
              <a:avLst/>
              <a:gdLst/>
              <a:ahLst/>
              <a:cxnLst/>
              <a:rect l="l" t="t" r="r" b="b"/>
              <a:pathLst>
                <a:path w="168264" h="9814" extrusionOk="0">
                  <a:moveTo>
                    <a:pt x="79808" y="1"/>
                  </a:moveTo>
                  <a:lnTo>
                    <a:pt x="75526" y="22"/>
                  </a:lnTo>
                  <a:lnTo>
                    <a:pt x="71327" y="43"/>
                  </a:lnTo>
                  <a:lnTo>
                    <a:pt x="67169" y="84"/>
                  </a:lnTo>
                  <a:lnTo>
                    <a:pt x="63094" y="146"/>
                  </a:lnTo>
                  <a:lnTo>
                    <a:pt x="59103" y="209"/>
                  </a:lnTo>
                  <a:lnTo>
                    <a:pt x="55195" y="292"/>
                  </a:lnTo>
                  <a:lnTo>
                    <a:pt x="51390" y="375"/>
                  </a:lnTo>
                  <a:lnTo>
                    <a:pt x="47648" y="479"/>
                  </a:lnTo>
                  <a:lnTo>
                    <a:pt x="44031" y="583"/>
                  </a:lnTo>
                  <a:lnTo>
                    <a:pt x="40497" y="708"/>
                  </a:lnTo>
                  <a:lnTo>
                    <a:pt x="37088" y="833"/>
                  </a:lnTo>
                  <a:lnTo>
                    <a:pt x="33782" y="978"/>
                  </a:lnTo>
                  <a:lnTo>
                    <a:pt x="30623" y="1124"/>
                  </a:lnTo>
                  <a:lnTo>
                    <a:pt x="27567" y="1269"/>
                  </a:lnTo>
                  <a:lnTo>
                    <a:pt x="24635" y="1435"/>
                  </a:lnTo>
                  <a:lnTo>
                    <a:pt x="21850" y="1602"/>
                  </a:lnTo>
                  <a:lnTo>
                    <a:pt x="19210" y="1789"/>
                  </a:lnTo>
                  <a:lnTo>
                    <a:pt x="16715" y="1976"/>
                  </a:lnTo>
                  <a:lnTo>
                    <a:pt x="14366" y="2163"/>
                  </a:lnTo>
                  <a:lnTo>
                    <a:pt x="12183" y="2350"/>
                  </a:lnTo>
                  <a:lnTo>
                    <a:pt x="10146" y="2558"/>
                  </a:lnTo>
                  <a:lnTo>
                    <a:pt x="8296" y="2787"/>
                  </a:lnTo>
                  <a:lnTo>
                    <a:pt x="6612" y="2995"/>
                  </a:lnTo>
                  <a:lnTo>
                    <a:pt x="5094" y="3223"/>
                  </a:lnTo>
                  <a:lnTo>
                    <a:pt x="3784" y="3452"/>
                  </a:lnTo>
                  <a:lnTo>
                    <a:pt x="2641" y="3681"/>
                  </a:lnTo>
                  <a:lnTo>
                    <a:pt x="2142" y="3805"/>
                  </a:lnTo>
                  <a:lnTo>
                    <a:pt x="1706" y="3909"/>
                  </a:lnTo>
                  <a:lnTo>
                    <a:pt x="1311" y="4034"/>
                  </a:lnTo>
                  <a:lnTo>
                    <a:pt x="957" y="4159"/>
                  </a:lnTo>
                  <a:lnTo>
                    <a:pt x="666" y="4283"/>
                  </a:lnTo>
                  <a:lnTo>
                    <a:pt x="437" y="4408"/>
                  </a:lnTo>
                  <a:lnTo>
                    <a:pt x="250" y="4533"/>
                  </a:lnTo>
                  <a:lnTo>
                    <a:pt x="105" y="4658"/>
                  </a:lnTo>
                  <a:lnTo>
                    <a:pt x="22" y="4782"/>
                  </a:lnTo>
                  <a:lnTo>
                    <a:pt x="1" y="4845"/>
                  </a:lnTo>
                  <a:lnTo>
                    <a:pt x="1" y="4907"/>
                  </a:lnTo>
                  <a:lnTo>
                    <a:pt x="1" y="4969"/>
                  </a:lnTo>
                  <a:lnTo>
                    <a:pt x="22" y="5032"/>
                  </a:lnTo>
                  <a:lnTo>
                    <a:pt x="105" y="5157"/>
                  </a:lnTo>
                  <a:lnTo>
                    <a:pt x="250" y="5281"/>
                  </a:lnTo>
                  <a:lnTo>
                    <a:pt x="437" y="5406"/>
                  </a:lnTo>
                  <a:lnTo>
                    <a:pt x="666" y="5531"/>
                  </a:lnTo>
                  <a:lnTo>
                    <a:pt x="957" y="5655"/>
                  </a:lnTo>
                  <a:lnTo>
                    <a:pt x="1311" y="5780"/>
                  </a:lnTo>
                  <a:lnTo>
                    <a:pt x="1706" y="5905"/>
                  </a:lnTo>
                  <a:lnTo>
                    <a:pt x="2142" y="6009"/>
                  </a:lnTo>
                  <a:lnTo>
                    <a:pt x="2641" y="6134"/>
                  </a:lnTo>
                  <a:lnTo>
                    <a:pt x="3784" y="6362"/>
                  </a:lnTo>
                  <a:lnTo>
                    <a:pt x="5094" y="6591"/>
                  </a:lnTo>
                  <a:lnTo>
                    <a:pt x="6612" y="6820"/>
                  </a:lnTo>
                  <a:lnTo>
                    <a:pt x="8296" y="7028"/>
                  </a:lnTo>
                  <a:lnTo>
                    <a:pt x="10146" y="7256"/>
                  </a:lnTo>
                  <a:lnTo>
                    <a:pt x="12183" y="7464"/>
                  </a:lnTo>
                  <a:lnTo>
                    <a:pt x="14366" y="7651"/>
                  </a:lnTo>
                  <a:lnTo>
                    <a:pt x="16715" y="7838"/>
                  </a:lnTo>
                  <a:lnTo>
                    <a:pt x="19210" y="8025"/>
                  </a:lnTo>
                  <a:lnTo>
                    <a:pt x="21850" y="8212"/>
                  </a:lnTo>
                  <a:lnTo>
                    <a:pt x="24635" y="8379"/>
                  </a:lnTo>
                  <a:lnTo>
                    <a:pt x="27567" y="8545"/>
                  </a:lnTo>
                  <a:lnTo>
                    <a:pt x="30623" y="8691"/>
                  </a:lnTo>
                  <a:lnTo>
                    <a:pt x="33782" y="8836"/>
                  </a:lnTo>
                  <a:lnTo>
                    <a:pt x="37088" y="8982"/>
                  </a:lnTo>
                  <a:lnTo>
                    <a:pt x="40497" y="9106"/>
                  </a:lnTo>
                  <a:lnTo>
                    <a:pt x="44031" y="9231"/>
                  </a:lnTo>
                  <a:lnTo>
                    <a:pt x="47648" y="9335"/>
                  </a:lnTo>
                  <a:lnTo>
                    <a:pt x="51390" y="9439"/>
                  </a:lnTo>
                  <a:lnTo>
                    <a:pt x="55195" y="9522"/>
                  </a:lnTo>
                  <a:lnTo>
                    <a:pt x="59103" y="9605"/>
                  </a:lnTo>
                  <a:lnTo>
                    <a:pt x="63094" y="9668"/>
                  </a:lnTo>
                  <a:lnTo>
                    <a:pt x="67169" y="9709"/>
                  </a:lnTo>
                  <a:lnTo>
                    <a:pt x="71327" y="9772"/>
                  </a:lnTo>
                  <a:lnTo>
                    <a:pt x="75526" y="9792"/>
                  </a:lnTo>
                  <a:lnTo>
                    <a:pt x="79808" y="9813"/>
                  </a:lnTo>
                  <a:lnTo>
                    <a:pt x="88456" y="9813"/>
                  </a:lnTo>
                  <a:lnTo>
                    <a:pt x="92739" y="9792"/>
                  </a:lnTo>
                  <a:lnTo>
                    <a:pt x="96938" y="9772"/>
                  </a:lnTo>
                  <a:lnTo>
                    <a:pt x="101096" y="9709"/>
                  </a:lnTo>
                  <a:lnTo>
                    <a:pt x="105150" y="9668"/>
                  </a:lnTo>
                  <a:lnTo>
                    <a:pt x="109141" y="9605"/>
                  </a:lnTo>
                  <a:lnTo>
                    <a:pt x="113049" y="9522"/>
                  </a:lnTo>
                  <a:lnTo>
                    <a:pt x="116875" y="9439"/>
                  </a:lnTo>
                  <a:lnTo>
                    <a:pt x="120596" y="9335"/>
                  </a:lnTo>
                  <a:lnTo>
                    <a:pt x="124234" y="9231"/>
                  </a:lnTo>
                  <a:lnTo>
                    <a:pt x="127747" y="9106"/>
                  </a:lnTo>
                  <a:lnTo>
                    <a:pt x="131177" y="8982"/>
                  </a:lnTo>
                  <a:lnTo>
                    <a:pt x="134462" y="8836"/>
                  </a:lnTo>
                  <a:lnTo>
                    <a:pt x="137642" y="8691"/>
                  </a:lnTo>
                  <a:lnTo>
                    <a:pt x="140698" y="8545"/>
                  </a:lnTo>
                  <a:lnTo>
                    <a:pt x="143629" y="8379"/>
                  </a:lnTo>
                  <a:lnTo>
                    <a:pt x="146415" y="8212"/>
                  </a:lnTo>
                  <a:lnTo>
                    <a:pt x="149055" y="8025"/>
                  </a:lnTo>
                  <a:lnTo>
                    <a:pt x="151550" y="7838"/>
                  </a:lnTo>
                  <a:lnTo>
                    <a:pt x="153899" y="7651"/>
                  </a:lnTo>
                  <a:lnTo>
                    <a:pt x="156082" y="7464"/>
                  </a:lnTo>
                  <a:lnTo>
                    <a:pt x="158119" y="7256"/>
                  </a:lnTo>
                  <a:lnTo>
                    <a:pt x="159969" y="7028"/>
                  </a:lnTo>
                  <a:lnTo>
                    <a:pt x="161653" y="6820"/>
                  </a:lnTo>
                  <a:lnTo>
                    <a:pt x="163150" y="6591"/>
                  </a:lnTo>
                  <a:lnTo>
                    <a:pt x="164480" y="6362"/>
                  </a:lnTo>
                  <a:lnTo>
                    <a:pt x="165624" y="6134"/>
                  </a:lnTo>
                  <a:lnTo>
                    <a:pt x="166102" y="6009"/>
                  </a:lnTo>
                  <a:lnTo>
                    <a:pt x="166559" y="5905"/>
                  </a:lnTo>
                  <a:lnTo>
                    <a:pt x="166954" y="5780"/>
                  </a:lnTo>
                  <a:lnTo>
                    <a:pt x="167287" y="5655"/>
                  </a:lnTo>
                  <a:lnTo>
                    <a:pt x="167578" y="5531"/>
                  </a:lnTo>
                  <a:lnTo>
                    <a:pt x="167827" y="5406"/>
                  </a:lnTo>
                  <a:lnTo>
                    <a:pt x="168015" y="5281"/>
                  </a:lnTo>
                  <a:lnTo>
                    <a:pt x="168160" y="5157"/>
                  </a:lnTo>
                  <a:lnTo>
                    <a:pt x="168243" y="5032"/>
                  </a:lnTo>
                  <a:lnTo>
                    <a:pt x="168264" y="4969"/>
                  </a:lnTo>
                  <a:lnTo>
                    <a:pt x="168264" y="4907"/>
                  </a:lnTo>
                  <a:lnTo>
                    <a:pt x="168264" y="4845"/>
                  </a:lnTo>
                  <a:lnTo>
                    <a:pt x="168243" y="4782"/>
                  </a:lnTo>
                  <a:lnTo>
                    <a:pt x="168160" y="4658"/>
                  </a:lnTo>
                  <a:lnTo>
                    <a:pt x="168015" y="4533"/>
                  </a:lnTo>
                  <a:lnTo>
                    <a:pt x="167827" y="4408"/>
                  </a:lnTo>
                  <a:lnTo>
                    <a:pt x="167578" y="4283"/>
                  </a:lnTo>
                  <a:lnTo>
                    <a:pt x="167287" y="4159"/>
                  </a:lnTo>
                  <a:lnTo>
                    <a:pt x="166954" y="4034"/>
                  </a:lnTo>
                  <a:lnTo>
                    <a:pt x="166559" y="3909"/>
                  </a:lnTo>
                  <a:lnTo>
                    <a:pt x="166102" y="3805"/>
                  </a:lnTo>
                  <a:lnTo>
                    <a:pt x="165624" y="3681"/>
                  </a:lnTo>
                  <a:lnTo>
                    <a:pt x="164480" y="3452"/>
                  </a:lnTo>
                  <a:lnTo>
                    <a:pt x="163150" y="3223"/>
                  </a:lnTo>
                  <a:lnTo>
                    <a:pt x="161653" y="2995"/>
                  </a:lnTo>
                  <a:lnTo>
                    <a:pt x="159969" y="2787"/>
                  </a:lnTo>
                  <a:lnTo>
                    <a:pt x="158119" y="2558"/>
                  </a:lnTo>
                  <a:lnTo>
                    <a:pt x="156082" y="2350"/>
                  </a:lnTo>
                  <a:lnTo>
                    <a:pt x="153899" y="2163"/>
                  </a:lnTo>
                  <a:lnTo>
                    <a:pt x="151550" y="1976"/>
                  </a:lnTo>
                  <a:lnTo>
                    <a:pt x="149055" y="1789"/>
                  </a:lnTo>
                  <a:lnTo>
                    <a:pt x="146415" y="1602"/>
                  </a:lnTo>
                  <a:lnTo>
                    <a:pt x="143629" y="1435"/>
                  </a:lnTo>
                  <a:lnTo>
                    <a:pt x="140698" y="1269"/>
                  </a:lnTo>
                  <a:lnTo>
                    <a:pt x="137642" y="1124"/>
                  </a:lnTo>
                  <a:lnTo>
                    <a:pt x="134462" y="978"/>
                  </a:lnTo>
                  <a:lnTo>
                    <a:pt x="131177" y="833"/>
                  </a:lnTo>
                  <a:lnTo>
                    <a:pt x="127747" y="708"/>
                  </a:lnTo>
                  <a:lnTo>
                    <a:pt x="124234" y="583"/>
                  </a:lnTo>
                  <a:lnTo>
                    <a:pt x="120596" y="479"/>
                  </a:lnTo>
                  <a:lnTo>
                    <a:pt x="116875" y="375"/>
                  </a:lnTo>
                  <a:lnTo>
                    <a:pt x="113049" y="292"/>
                  </a:lnTo>
                  <a:lnTo>
                    <a:pt x="109141" y="209"/>
                  </a:lnTo>
                  <a:lnTo>
                    <a:pt x="105150" y="146"/>
                  </a:lnTo>
                  <a:lnTo>
                    <a:pt x="101096" y="84"/>
                  </a:lnTo>
                  <a:lnTo>
                    <a:pt x="96938" y="43"/>
                  </a:lnTo>
                  <a:lnTo>
                    <a:pt x="92739" y="22"/>
                  </a:lnTo>
                  <a:lnTo>
                    <a:pt x="88456" y="1"/>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783125" y="3943850"/>
              <a:ext cx="126325" cy="226600"/>
            </a:xfrm>
            <a:custGeom>
              <a:avLst/>
              <a:gdLst/>
              <a:ahLst/>
              <a:cxnLst/>
              <a:rect l="l" t="t" r="r" b="b"/>
              <a:pathLst>
                <a:path w="5053" h="9064" extrusionOk="0">
                  <a:moveTo>
                    <a:pt x="1768" y="0"/>
                  </a:moveTo>
                  <a:lnTo>
                    <a:pt x="1" y="7921"/>
                  </a:lnTo>
                  <a:lnTo>
                    <a:pt x="3306" y="9064"/>
                  </a:lnTo>
                  <a:lnTo>
                    <a:pt x="5052" y="1143"/>
                  </a:lnTo>
                  <a:lnTo>
                    <a:pt x="176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783125" y="3943850"/>
              <a:ext cx="126325" cy="226600"/>
            </a:xfrm>
            <a:custGeom>
              <a:avLst/>
              <a:gdLst/>
              <a:ahLst/>
              <a:cxnLst/>
              <a:rect l="l" t="t" r="r" b="b"/>
              <a:pathLst>
                <a:path w="5053" h="9064" fill="none" extrusionOk="0">
                  <a:moveTo>
                    <a:pt x="3306" y="9064"/>
                  </a:moveTo>
                  <a:lnTo>
                    <a:pt x="1" y="7921"/>
                  </a:lnTo>
                  <a:lnTo>
                    <a:pt x="1768" y="0"/>
                  </a:lnTo>
                  <a:lnTo>
                    <a:pt x="5052" y="1143"/>
                  </a:lnTo>
                  <a:lnTo>
                    <a:pt x="3306" y="90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440050" y="4029600"/>
              <a:ext cx="109675" cy="201675"/>
            </a:xfrm>
            <a:custGeom>
              <a:avLst/>
              <a:gdLst/>
              <a:ahLst/>
              <a:cxnLst/>
              <a:rect l="l" t="t" r="r" b="b"/>
              <a:pathLst>
                <a:path w="4387" h="8067" extrusionOk="0">
                  <a:moveTo>
                    <a:pt x="0" y="0"/>
                  </a:moveTo>
                  <a:lnTo>
                    <a:pt x="915" y="8066"/>
                  </a:lnTo>
                  <a:lnTo>
                    <a:pt x="4387" y="8066"/>
                  </a:lnTo>
                  <a:lnTo>
                    <a:pt x="349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440050" y="4029600"/>
              <a:ext cx="109675" cy="201675"/>
            </a:xfrm>
            <a:custGeom>
              <a:avLst/>
              <a:gdLst/>
              <a:ahLst/>
              <a:cxnLst/>
              <a:rect l="l" t="t" r="r" b="b"/>
              <a:pathLst>
                <a:path w="4387" h="8067" fill="none" extrusionOk="0">
                  <a:moveTo>
                    <a:pt x="4387" y="8066"/>
                  </a:moveTo>
                  <a:lnTo>
                    <a:pt x="915" y="8066"/>
                  </a:lnTo>
                  <a:lnTo>
                    <a:pt x="0" y="0"/>
                  </a:lnTo>
                  <a:lnTo>
                    <a:pt x="3493" y="0"/>
                  </a:lnTo>
                  <a:lnTo>
                    <a:pt x="4387" y="8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94525" y="4220850"/>
              <a:ext cx="285875" cy="99300"/>
            </a:xfrm>
            <a:custGeom>
              <a:avLst/>
              <a:gdLst/>
              <a:ahLst/>
              <a:cxnLst/>
              <a:rect l="l" t="t" r="r" b="b"/>
              <a:pathLst>
                <a:path w="11435" h="3972" extrusionOk="0">
                  <a:moveTo>
                    <a:pt x="6445" y="0"/>
                  </a:moveTo>
                  <a:lnTo>
                    <a:pt x="6300" y="21"/>
                  </a:lnTo>
                  <a:lnTo>
                    <a:pt x="6154" y="63"/>
                  </a:lnTo>
                  <a:lnTo>
                    <a:pt x="6008" y="125"/>
                  </a:lnTo>
                  <a:lnTo>
                    <a:pt x="5884" y="229"/>
                  </a:lnTo>
                  <a:lnTo>
                    <a:pt x="5717" y="375"/>
                  </a:lnTo>
                  <a:lnTo>
                    <a:pt x="5510" y="520"/>
                  </a:lnTo>
                  <a:lnTo>
                    <a:pt x="5281" y="666"/>
                  </a:lnTo>
                  <a:lnTo>
                    <a:pt x="5031" y="811"/>
                  </a:lnTo>
                  <a:lnTo>
                    <a:pt x="4449" y="1102"/>
                  </a:lnTo>
                  <a:lnTo>
                    <a:pt x="3784" y="1373"/>
                  </a:lnTo>
                  <a:lnTo>
                    <a:pt x="3036" y="1643"/>
                  </a:lnTo>
                  <a:lnTo>
                    <a:pt x="2204" y="1913"/>
                  </a:lnTo>
                  <a:lnTo>
                    <a:pt x="1289" y="2162"/>
                  </a:lnTo>
                  <a:lnTo>
                    <a:pt x="312" y="2391"/>
                  </a:lnTo>
                  <a:lnTo>
                    <a:pt x="208" y="2433"/>
                  </a:lnTo>
                  <a:lnTo>
                    <a:pt x="125" y="2495"/>
                  </a:lnTo>
                  <a:lnTo>
                    <a:pt x="63" y="2578"/>
                  </a:lnTo>
                  <a:lnTo>
                    <a:pt x="21" y="2703"/>
                  </a:lnTo>
                  <a:lnTo>
                    <a:pt x="1" y="2807"/>
                  </a:lnTo>
                  <a:lnTo>
                    <a:pt x="1" y="2952"/>
                  </a:lnTo>
                  <a:lnTo>
                    <a:pt x="21" y="3098"/>
                  </a:lnTo>
                  <a:lnTo>
                    <a:pt x="84" y="3223"/>
                  </a:lnTo>
                  <a:lnTo>
                    <a:pt x="146" y="3368"/>
                  </a:lnTo>
                  <a:lnTo>
                    <a:pt x="250" y="3514"/>
                  </a:lnTo>
                  <a:lnTo>
                    <a:pt x="354" y="3638"/>
                  </a:lnTo>
                  <a:lnTo>
                    <a:pt x="520" y="3742"/>
                  </a:lnTo>
                  <a:lnTo>
                    <a:pt x="687" y="3846"/>
                  </a:lnTo>
                  <a:lnTo>
                    <a:pt x="894" y="3909"/>
                  </a:lnTo>
                  <a:lnTo>
                    <a:pt x="1123" y="3950"/>
                  </a:lnTo>
                  <a:lnTo>
                    <a:pt x="1373" y="3971"/>
                  </a:lnTo>
                  <a:lnTo>
                    <a:pt x="2703" y="3950"/>
                  </a:lnTo>
                  <a:lnTo>
                    <a:pt x="4262" y="3909"/>
                  </a:lnTo>
                  <a:lnTo>
                    <a:pt x="5738" y="3867"/>
                  </a:lnTo>
                  <a:lnTo>
                    <a:pt x="8004" y="3867"/>
                  </a:lnTo>
                  <a:lnTo>
                    <a:pt x="9002" y="3909"/>
                  </a:lnTo>
                  <a:lnTo>
                    <a:pt x="9938" y="3930"/>
                  </a:lnTo>
                  <a:lnTo>
                    <a:pt x="10915" y="3971"/>
                  </a:lnTo>
                  <a:lnTo>
                    <a:pt x="11019" y="3950"/>
                  </a:lnTo>
                  <a:lnTo>
                    <a:pt x="11122" y="3930"/>
                  </a:lnTo>
                  <a:lnTo>
                    <a:pt x="11206" y="3867"/>
                  </a:lnTo>
                  <a:lnTo>
                    <a:pt x="11289" y="3805"/>
                  </a:lnTo>
                  <a:lnTo>
                    <a:pt x="11351" y="3722"/>
                  </a:lnTo>
                  <a:lnTo>
                    <a:pt x="11393" y="3638"/>
                  </a:lnTo>
                  <a:lnTo>
                    <a:pt x="11434" y="3555"/>
                  </a:lnTo>
                  <a:lnTo>
                    <a:pt x="11434" y="3451"/>
                  </a:lnTo>
                  <a:lnTo>
                    <a:pt x="11434" y="3347"/>
                  </a:lnTo>
                  <a:lnTo>
                    <a:pt x="10727" y="250"/>
                  </a:lnTo>
                  <a:lnTo>
                    <a:pt x="10707" y="146"/>
                  </a:lnTo>
                  <a:lnTo>
                    <a:pt x="10624" y="84"/>
                  </a:lnTo>
                  <a:lnTo>
                    <a:pt x="10540" y="21"/>
                  </a:lnTo>
                  <a:lnTo>
                    <a:pt x="104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585125" y="4130950"/>
              <a:ext cx="294175" cy="131500"/>
            </a:xfrm>
            <a:custGeom>
              <a:avLst/>
              <a:gdLst/>
              <a:ahLst/>
              <a:cxnLst/>
              <a:rect l="l" t="t" r="r" b="b"/>
              <a:pathLst>
                <a:path w="11767" h="5260" extrusionOk="0">
                  <a:moveTo>
                    <a:pt x="561" y="0"/>
                  </a:moveTo>
                  <a:lnTo>
                    <a:pt x="437" y="21"/>
                  </a:lnTo>
                  <a:lnTo>
                    <a:pt x="333" y="62"/>
                  </a:lnTo>
                  <a:lnTo>
                    <a:pt x="250" y="125"/>
                  </a:lnTo>
                  <a:lnTo>
                    <a:pt x="166" y="229"/>
                  </a:lnTo>
                  <a:lnTo>
                    <a:pt x="104" y="333"/>
                  </a:lnTo>
                  <a:lnTo>
                    <a:pt x="42" y="457"/>
                  </a:lnTo>
                  <a:lnTo>
                    <a:pt x="21" y="603"/>
                  </a:lnTo>
                  <a:lnTo>
                    <a:pt x="0" y="769"/>
                  </a:lnTo>
                  <a:lnTo>
                    <a:pt x="21" y="915"/>
                  </a:lnTo>
                  <a:lnTo>
                    <a:pt x="42" y="1081"/>
                  </a:lnTo>
                  <a:lnTo>
                    <a:pt x="104" y="1247"/>
                  </a:lnTo>
                  <a:lnTo>
                    <a:pt x="208" y="1393"/>
                  </a:lnTo>
                  <a:lnTo>
                    <a:pt x="333" y="1538"/>
                  </a:lnTo>
                  <a:lnTo>
                    <a:pt x="478" y="1684"/>
                  </a:lnTo>
                  <a:lnTo>
                    <a:pt x="686" y="1809"/>
                  </a:lnTo>
                  <a:lnTo>
                    <a:pt x="915" y="1892"/>
                  </a:lnTo>
                  <a:lnTo>
                    <a:pt x="1684" y="2162"/>
                  </a:lnTo>
                  <a:lnTo>
                    <a:pt x="2370" y="2370"/>
                  </a:lnTo>
                  <a:lnTo>
                    <a:pt x="3555" y="2723"/>
                  </a:lnTo>
                  <a:lnTo>
                    <a:pt x="4678" y="3056"/>
                  </a:lnTo>
                  <a:lnTo>
                    <a:pt x="5280" y="3243"/>
                  </a:lnTo>
                  <a:lnTo>
                    <a:pt x="5966" y="3472"/>
                  </a:lnTo>
                  <a:lnTo>
                    <a:pt x="7214" y="3929"/>
                  </a:lnTo>
                  <a:lnTo>
                    <a:pt x="8482" y="4386"/>
                  </a:lnTo>
                  <a:lnTo>
                    <a:pt x="10727" y="5239"/>
                  </a:lnTo>
                  <a:lnTo>
                    <a:pt x="10873" y="5260"/>
                  </a:lnTo>
                  <a:lnTo>
                    <a:pt x="10976" y="5260"/>
                  </a:lnTo>
                  <a:lnTo>
                    <a:pt x="11060" y="5239"/>
                  </a:lnTo>
                  <a:lnTo>
                    <a:pt x="11143" y="5197"/>
                  </a:lnTo>
                  <a:lnTo>
                    <a:pt x="11226" y="5156"/>
                  </a:lnTo>
                  <a:lnTo>
                    <a:pt x="11288" y="5072"/>
                  </a:lnTo>
                  <a:lnTo>
                    <a:pt x="11351" y="4989"/>
                  </a:lnTo>
                  <a:lnTo>
                    <a:pt x="11392" y="4906"/>
                  </a:lnTo>
                  <a:lnTo>
                    <a:pt x="11413" y="4802"/>
                  </a:lnTo>
                  <a:lnTo>
                    <a:pt x="11766" y="1642"/>
                  </a:lnTo>
                  <a:lnTo>
                    <a:pt x="11766" y="1559"/>
                  </a:lnTo>
                  <a:lnTo>
                    <a:pt x="11725" y="1455"/>
                  </a:lnTo>
                  <a:lnTo>
                    <a:pt x="11663" y="1372"/>
                  </a:lnTo>
                  <a:lnTo>
                    <a:pt x="11559" y="1330"/>
                  </a:lnTo>
                  <a:lnTo>
                    <a:pt x="7983" y="83"/>
                  </a:lnTo>
                  <a:lnTo>
                    <a:pt x="7754" y="42"/>
                  </a:lnTo>
                  <a:lnTo>
                    <a:pt x="7526" y="21"/>
                  </a:lnTo>
                  <a:lnTo>
                    <a:pt x="7318" y="42"/>
                  </a:lnTo>
                  <a:lnTo>
                    <a:pt x="7089" y="83"/>
                  </a:lnTo>
                  <a:lnTo>
                    <a:pt x="6611" y="187"/>
                  </a:lnTo>
                  <a:lnTo>
                    <a:pt x="6154" y="249"/>
                  </a:lnTo>
                  <a:lnTo>
                    <a:pt x="5717" y="312"/>
                  </a:lnTo>
                  <a:lnTo>
                    <a:pt x="5322" y="333"/>
                  </a:lnTo>
                  <a:lnTo>
                    <a:pt x="4948" y="353"/>
                  </a:lnTo>
                  <a:lnTo>
                    <a:pt x="4574" y="353"/>
                  </a:lnTo>
                  <a:lnTo>
                    <a:pt x="3846" y="333"/>
                  </a:lnTo>
                  <a:lnTo>
                    <a:pt x="3139" y="249"/>
                  </a:lnTo>
                  <a:lnTo>
                    <a:pt x="2370" y="166"/>
                  </a:lnTo>
                  <a:lnTo>
                    <a:pt x="1518" y="83"/>
                  </a:lnTo>
                  <a:lnTo>
                    <a:pt x="5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552900" y="1519875"/>
              <a:ext cx="747375" cy="434500"/>
            </a:xfrm>
            <a:custGeom>
              <a:avLst/>
              <a:gdLst/>
              <a:ahLst/>
              <a:cxnLst/>
              <a:rect l="l" t="t" r="r" b="b"/>
              <a:pathLst>
                <a:path w="29895" h="17380" extrusionOk="0">
                  <a:moveTo>
                    <a:pt x="25487" y="1"/>
                  </a:moveTo>
                  <a:lnTo>
                    <a:pt x="24115" y="1373"/>
                  </a:lnTo>
                  <a:lnTo>
                    <a:pt x="22681" y="2745"/>
                  </a:lnTo>
                  <a:lnTo>
                    <a:pt x="21267" y="4096"/>
                  </a:lnTo>
                  <a:lnTo>
                    <a:pt x="19812" y="5426"/>
                  </a:lnTo>
                  <a:lnTo>
                    <a:pt x="18357" y="6736"/>
                  </a:lnTo>
                  <a:lnTo>
                    <a:pt x="16860" y="7983"/>
                  </a:lnTo>
                  <a:lnTo>
                    <a:pt x="16132" y="8586"/>
                  </a:lnTo>
                  <a:lnTo>
                    <a:pt x="15384" y="9168"/>
                  </a:lnTo>
                  <a:lnTo>
                    <a:pt x="14615" y="9730"/>
                  </a:lnTo>
                  <a:lnTo>
                    <a:pt x="13866" y="10270"/>
                  </a:lnTo>
                  <a:lnTo>
                    <a:pt x="13097" y="10769"/>
                  </a:lnTo>
                  <a:lnTo>
                    <a:pt x="12723" y="10998"/>
                  </a:lnTo>
                  <a:lnTo>
                    <a:pt x="12369" y="11206"/>
                  </a:lnTo>
                  <a:lnTo>
                    <a:pt x="11995" y="11414"/>
                  </a:lnTo>
                  <a:lnTo>
                    <a:pt x="11642" y="11601"/>
                  </a:lnTo>
                  <a:lnTo>
                    <a:pt x="11288" y="11746"/>
                  </a:lnTo>
                  <a:lnTo>
                    <a:pt x="10977" y="11892"/>
                  </a:lnTo>
                  <a:lnTo>
                    <a:pt x="10665" y="11996"/>
                  </a:lnTo>
                  <a:lnTo>
                    <a:pt x="10353" y="12100"/>
                  </a:lnTo>
                  <a:lnTo>
                    <a:pt x="10020" y="12162"/>
                  </a:lnTo>
                  <a:lnTo>
                    <a:pt x="9688" y="12204"/>
                  </a:lnTo>
                  <a:lnTo>
                    <a:pt x="9355" y="12245"/>
                  </a:lnTo>
                  <a:lnTo>
                    <a:pt x="9043" y="12245"/>
                  </a:lnTo>
                  <a:lnTo>
                    <a:pt x="8711" y="12224"/>
                  </a:lnTo>
                  <a:lnTo>
                    <a:pt x="8378" y="12183"/>
                  </a:lnTo>
                  <a:lnTo>
                    <a:pt x="7983" y="12100"/>
                  </a:lnTo>
                  <a:lnTo>
                    <a:pt x="7588" y="12016"/>
                  </a:lnTo>
                  <a:lnTo>
                    <a:pt x="7193" y="11913"/>
                  </a:lnTo>
                  <a:lnTo>
                    <a:pt x="6798" y="11788"/>
                  </a:lnTo>
                  <a:lnTo>
                    <a:pt x="6424" y="11642"/>
                  </a:lnTo>
                  <a:lnTo>
                    <a:pt x="6050" y="11476"/>
                  </a:lnTo>
                  <a:lnTo>
                    <a:pt x="5696" y="11289"/>
                  </a:lnTo>
                  <a:lnTo>
                    <a:pt x="5343" y="11102"/>
                  </a:lnTo>
                  <a:lnTo>
                    <a:pt x="4553" y="10644"/>
                  </a:lnTo>
                  <a:lnTo>
                    <a:pt x="3825" y="10146"/>
                  </a:lnTo>
                  <a:lnTo>
                    <a:pt x="3451" y="9875"/>
                  </a:lnTo>
                  <a:lnTo>
                    <a:pt x="3077" y="9605"/>
                  </a:lnTo>
                  <a:lnTo>
                    <a:pt x="2391" y="9064"/>
                  </a:lnTo>
                  <a:lnTo>
                    <a:pt x="0" y="10873"/>
                  </a:lnTo>
                  <a:lnTo>
                    <a:pt x="312" y="11393"/>
                  </a:lnTo>
                  <a:lnTo>
                    <a:pt x="645" y="11871"/>
                  </a:lnTo>
                  <a:lnTo>
                    <a:pt x="977" y="12328"/>
                  </a:lnTo>
                  <a:lnTo>
                    <a:pt x="1331" y="12765"/>
                  </a:lnTo>
                  <a:lnTo>
                    <a:pt x="1705" y="13201"/>
                  </a:lnTo>
                  <a:lnTo>
                    <a:pt x="2100" y="13617"/>
                  </a:lnTo>
                  <a:lnTo>
                    <a:pt x="2495" y="14033"/>
                  </a:lnTo>
                  <a:lnTo>
                    <a:pt x="2911" y="14428"/>
                  </a:lnTo>
                  <a:lnTo>
                    <a:pt x="3389" y="14823"/>
                  </a:lnTo>
                  <a:lnTo>
                    <a:pt x="3867" y="15197"/>
                  </a:lnTo>
                  <a:lnTo>
                    <a:pt x="4387" y="15551"/>
                  </a:lnTo>
                  <a:lnTo>
                    <a:pt x="4906" y="15883"/>
                  </a:lnTo>
                  <a:lnTo>
                    <a:pt x="5447" y="16174"/>
                  </a:lnTo>
                  <a:lnTo>
                    <a:pt x="5987" y="16444"/>
                  </a:lnTo>
                  <a:lnTo>
                    <a:pt x="6569" y="16694"/>
                  </a:lnTo>
                  <a:lnTo>
                    <a:pt x="7151" y="16902"/>
                  </a:lnTo>
                  <a:lnTo>
                    <a:pt x="7796" y="17110"/>
                  </a:lnTo>
                  <a:lnTo>
                    <a:pt x="8482" y="17234"/>
                  </a:lnTo>
                  <a:lnTo>
                    <a:pt x="9147" y="17338"/>
                  </a:lnTo>
                  <a:lnTo>
                    <a:pt x="9833" y="17380"/>
                  </a:lnTo>
                  <a:lnTo>
                    <a:pt x="10519" y="17380"/>
                  </a:lnTo>
                  <a:lnTo>
                    <a:pt x="11205" y="17338"/>
                  </a:lnTo>
                  <a:lnTo>
                    <a:pt x="11871" y="17234"/>
                  </a:lnTo>
                  <a:lnTo>
                    <a:pt x="12557" y="17089"/>
                  </a:lnTo>
                  <a:lnTo>
                    <a:pt x="13201" y="16881"/>
                  </a:lnTo>
                  <a:lnTo>
                    <a:pt x="13804" y="16673"/>
                  </a:lnTo>
                  <a:lnTo>
                    <a:pt x="14365" y="16424"/>
                  </a:lnTo>
                  <a:lnTo>
                    <a:pt x="14906" y="16174"/>
                  </a:lnTo>
                  <a:lnTo>
                    <a:pt x="15425" y="15925"/>
                  </a:lnTo>
                  <a:lnTo>
                    <a:pt x="15924" y="15675"/>
                  </a:lnTo>
                  <a:lnTo>
                    <a:pt x="16423" y="15384"/>
                  </a:lnTo>
                  <a:lnTo>
                    <a:pt x="16922" y="15093"/>
                  </a:lnTo>
                  <a:lnTo>
                    <a:pt x="17837" y="14511"/>
                  </a:lnTo>
                  <a:lnTo>
                    <a:pt x="18731" y="13929"/>
                  </a:lnTo>
                  <a:lnTo>
                    <a:pt x="19604" y="13305"/>
                  </a:lnTo>
                  <a:lnTo>
                    <a:pt x="20477" y="12682"/>
                  </a:lnTo>
                  <a:lnTo>
                    <a:pt x="21329" y="12037"/>
                  </a:lnTo>
                  <a:lnTo>
                    <a:pt x="22182" y="11372"/>
                  </a:lnTo>
                  <a:lnTo>
                    <a:pt x="23013" y="10686"/>
                  </a:lnTo>
                  <a:lnTo>
                    <a:pt x="23824" y="10000"/>
                  </a:lnTo>
                  <a:lnTo>
                    <a:pt x="25383" y="8607"/>
                  </a:lnTo>
                  <a:lnTo>
                    <a:pt x="26152" y="7900"/>
                  </a:lnTo>
                  <a:lnTo>
                    <a:pt x="26921" y="7173"/>
                  </a:lnTo>
                  <a:lnTo>
                    <a:pt x="27670" y="6445"/>
                  </a:lnTo>
                  <a:lnTo>
                    <a:pt x="28418" y="5718"/>
                  </a:lnTo>
                  <a:lnTo>
                    <a:pt x="29146" y="4969"/>
                  </a:lnTo>
                  <a:lnTo>
                    <a:pt x="29894" y="4179"/>
                  </a:lnTo>
                  <a:lnTo>
                    <a:pt x="25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552900" y="1519875"/>
              <a:ext cx="747375" cy="434500"/>
            </a:xfrm>
            <a:custGeom>
              <a:avLst/>
              <a:gdLst/>
              <a:ahLst/>
              <a:cxnLst/>
              <a:rect l="l" t="t" r="r" b="b"/>
              <a:pathLst>
                <a:path w="29895" h="17380" fill="none" extrusionOk="0">
                  <a:moveTo>
                    <a:pt x="29894" y="4179"/>
                  </a:moveTo>
                  <a:lnTo>
                    <a:pt x="29894" y="4179"/>
                  </a:lnTo>
                  <a:lnTo>
                    <a:pt x="29146" y="4969"/>
                  </a:lnTo>
                  <a:lnTo>
                    <a:pt x="28418" y="5718"/>
                  </a:lnTo>
                  <a:lnTo>
                    <a:pt x="27670" y="6445"/>
                  </a:lnTo>
                  <a:lnTo>
                    <a:pt x="26921" y="7173"/>
                  </a:lnTo>
                  <a:lnTo>
                    <a:pt x="26921" y="7173"/>
                  </a:lnTo>
                  <a:lnTo>
                    <a:pt x="26152" y="7900"/>
                  </a:lnTo>
                  <a:lnTo>
                    <a:pt x="25383" y="8607"/>
                  </a:lnTo>
                  <a:lnTo>
                    <a:pt x="23824" y="10000"/>
                  </a:lnTo>
                  <a:lnTo>
                    <a:pt x="23824" y="10000"/>
                  </a:lnTo>
                  <a:lnTo>
                    <a:pt x="23013" y="10686"/>
                  </a:lnTo>
                  <a:lnTo>
                    <a:pt x="22182" y="11372"/>
                  </a:lnTo>
                  <a:lnTo>
                    <a:pt x="21329" y="12037"/>
                  </a:lnTo>
                  <a:lnTo>
                    <a:pt x="20477" y="12682"/>
                  </a:lnTo>
                  <a:lnTo>
                    <a:pt x="19604" y="13305"/>
                  </a:lnTo>
                  <a:lnTo>
                    <a:pt x="18731" y="13929"/>
                  </a:lnTo>
                  <a:lnTo>
                    <a:pt x="17837" y="14511"/>
                  </a:lnTo>
                  <a:lnTo>
                    <a:pt x="16922" y="15093"/>
                  </a:lnTo>
                  <a:lnTo>
                    <a:pt x="16922" y="15093"/>
                  </a:lnTo>
                  <a:lnTo>
                    <a:pt x="16423" y="15384"/>
                  </a:lnTo>
                  <a:lnTo>
                    <a:pt x="15924" y="15675"/>
                  </a:lnTo>
                  <a:lnTo>
                    <a:pt x="15425" y="15925"/>
                  </a:lnTo>
                  <a:lnTo>
                    <a:pt x="14906" y="16174"/>
                  </a:lnTo>
                  <a:lnTo>
                    <a:pt x="14906" y="16174"/>
                  </a:lnTo>
                  <a:lnTo>
                    <a:pt x="14365" y="16424"/>
                  </a:lnTo>
                  <a:lnTo>
                    <a:pt x="13804" y="16673"/>
                  </a:lnTo>
                  <a:lnTo>
                    <a:pt x="13201" y="16881"/>
                  </a:lnTo>
                  <a:lnTo>
                    <a:pt x="13201" y="16881"/>
                  </a:lnTo>
                  <a:lnTo>
                    <a:pt x="12557" y="17089"/>
                  </a:lnTo>
                  <a:lnTo>
                    <a:pt x="12557" y="17089"/>
                  </a:lnTo>
                  <a:lnTo>
                    <a:pt x="11871" y="17234"/>
                  </a:lnTo>
                  <a:lnTo>
                    <a:pt x="11205" y="17338"/>
                  </a:lnTo>
                  <a:lnTo>
                    <a:pt x="10519" y="17380"/>
                  </a:lnTo>
                  <a:lnTo>
                    <a:pt x="9833" y="17380"/>
                  </a:lnTo>
                  <a:lnTo>
                    <a:pt x="9147" y="17338"/>
                  </a:lnTo>
                  <a:lnTo>
                    <a:pt x="8482" y="17234"/>
                  </a:lnTo>
                  <a:lnTo>
                    <a:pt x="7796" y="17110"/>
                  </a:lnTo>
                  <a:lnTo>
                    <a:pt x="7151" y="16902"/>
                  </a:lnTo>
                  <a:lnTo>
                    <a:pt x="7151" y="16902"/>
                  </a:lnTo>
                  <a:lnTo>
                    <a:pt x="6569" y="16694"/>
                  </a:lnTo>
                  <a:lnTo>
                    <a:pt x="5987" y="16444"/>
                  </a:lnTo>
                  <a:lnTo>
                    <a:pt x="5447" y="16174"/>
                  </a:lnTo>
                  <a:lnTo>
                    <a:pt x="4906" y="15883"/>
                  </a:lnTo>
                  <a:lnTo>
                    <a:pt x="4387" y="15551"/>
                  </a:lnTo>
                  <a:lnTo>
                    <a:pt x="3867" y="15197"/>
                  </a:lnTo>
                  <a:lnTo>
                    <a:pt x="3389" y="14823"/>
                  </a:lnTo>
                  <a:lnTo>
                    <a:pt x="2911" y="14428"/>
                  </a:lnTo>
                  <a:lnTo>
                    <a:pt x="2911" y="14428"/>
                  </a:lnTo>
                  <a:lnTo>
                    <a:pt x="2495" y="14033"/>
                  </a:lnTo>
                  <a:lnTo>
                    <a:pt x="2100" y="13617"/>
                  </a:lnTo>
                  <a:lnTo>
                    <a:pt x="1705" y="13201"/>
                  </a:lnTo>
                  <a:lnTo>
                    <a:pt x="1331" y="12765"/>
                  </a:lnTo>
                  <a:lnTo>
                    <a:pt x="1331" y="12765"/>
                  </a:lnTo>
                  <a:lnTo>
                    <a:pt x="977" y="12328"/>
                  </a:lnTo>
                  <a:lnTo>
                    <a:pt x="645" y="11871"/>
                  </a:lnTo>
                  <a:lnTo>
                    <a:pt x="645" y="11871"/>
                  </a:lnTo>
                  <a:lnTo>
                    <a:pt x="312" y="11393"/>
                  </a:lnTo>
                  <a:lnTo>
                    <a:pt x="0" y="10873"/>
                  </a:lnTo>
                  <a:lnTo>
                    <a:pt x="2391" y="9064"/>
                  </a:lnTo>
                  <a:lnTo>
                    <a:pt x="3077" y="9605"/>
                  </a:lnTo>
                  <a:lnTo>
                    <a:pt x="3077" y="9605"/>
                  </a:lnTo>
                  <a:lnTo>
                    <a:pt x="3451" y="9875"/>
                  </a:lnTo>
                  <a:lnTo>
                    <a:pt x="3825" y="10146"/>
                  </a:lnTo>
                  <a:lnTo>
                    <a:pt x="3825" y="10146"/>
                  </a:lnTo>
                  <a:lnTo>
                    <a:pt x="4553" y="10644"/>
                  </a:lnTo>
                  <a:lnTo>
                    <a:pt x="5343" y="11102"/>
                  </a:lnTo>
                  <a:lnTo>
                    <a:pt x="5343" y="11102"/>
                  </a:lnTo>
                  <a:lnTo>
                    <a:pt x="5696" y="11289"/>
                  </a:lnTo>
                  <a:lnTo>
                    <a:pt x="6050" y="11476"/>
                  </a:lnTo>
                  <a:lnTo>
                    <a:pt x="6424" y="11642"/>
                  </a:lnTo>
                  <a:lnTo>
                    <a:pt x="6798" y="11788"/>
                  </a:lnTo>
                  <a:lnTo>
                    <a:pt x="7193" y="11913"/>
                  </a:lnTo>
                  <a:lnTo>
                    <a:pt x="7588" y="12016"/>
                  </a:lnTo>
                  <a:lnTo>
                    <a:pt x="7983" y="12100"/>
                  </a:lnTo>
                  <a:lnTo>
                    <a:pt x="8378" y="12183"/>
                  </a:lnTo>
                  <a:lnTo>
                    <a:pt x="8378" y="12183"/>
                  </a:lnTo>
                  <a:lnTo>
                    <a:pt x="8711" y="12224"/>
                  </a:lnTo>
                  <a:lnTo>
                    <a:pt x="9043" y="12245"/>
                  </a:lnTo>
                  <a:lnTo>
                    <a:pt x="9355" y="12245"/>
                  </a:lnTo>
                  <a:lnTo>
                    <a:pt x="9688" y="12204"/>
                  </a:lnTo>
                  <a:lnTo>
                    <a:pt x="10020" y="12162"/>
                  </a:lnTo>
                  <a:lnTo>
                    <a:pt x="10353" y="12100"/>
                  </a:lnTo>
                  <a:lnTo>
                    <a:pt x="10665" y="11996"/>
                  </a:lnTo>
                  <a:lnTo>
                    <a:pt x="10977" y="11892"/>
                  </a:lnTo>
                  <a:lnTo>
                    <a:pt x="11288" y="11746"/>
                  </a:lnTo>
                  <a:lnTo>
                    <a:pt x="11642" y="11601"/>
                  </a:lnTo>
                  <a:lnTo>
                    <a:pt x="11642" y="11601"/>
                  </a:lnTo>
                  <a:lnTo>
                    <a:pt x="11995" y="11414"/>
                  </a:lnTo>
                  <a:lnTo>
                    <a:pt x="12369" y="11206"/>
                  </a:lnTo>
                  <a:lnTo>
                    <a:pt x="12369" y="11206"/>
                  </a:lnTo>
                  <a:lnTo>
                    <a:pt x="12723" y="10998"/>
                  </a:lnTo>
                  <a:lnTo>
                    <a:pt x="13097" y="10769"/>
                  </a:lnTo>
                  <a:lnTo>
                    <a:pt x="13866" y="10270"/>
                  </a:lnTo>
                  <a:lnTo>
                    <a:pt x="13866" y="10270"/>
                  </a:lnTo>
                  <a:lnTo>
                    <a:pt x="14615" y="9730"/>
                  </a:lnTo>
                  <a:lnTo>
                    <a:pt x="15384" y="9168"/>
                  </a:lnTo>
                  <a:lnTo>
                    <a:pt x="16132" y="8586"/>
                  </a:lnTo>
                  <a:lnTo>
                    <a:pt x="16860" y="7983"/>
                  </a:lnTo>
                  <a:lnTo>
                    <a:pt x="16860" y="7983"/>
                  </a:lnTo>
                  <a:lnTo>
                    <a:pt x="18357" y="6736"/>
                  </a:lnTo>
                  <a:lnTo>
                    <a:pt x="19812" y="5426"/>
                  </a:lnTo>
                  <a:lnTo>
                    <a:pt x="19812" y="5426"/>
                  </a:lnTo>
                  <a:lnTo>
                    <a:pt x="21267" y="4096"/>
                  </a:lnTo>
                  <a:lnTo>
                    <a:pt x="22681" y="2745"/>
                  </a:lnTo>
                  <a:lnTo>
                    <a:pt x="22681" y="2745"/>
                  </a:lnTo>
                  <a:lnTo>
                    <a:pt x="24115" y="1373"/>
                  </a:lnTo>
                  <a:lnTo>
                    <a:pt x="25487" y="1"/>
                  </a:lnTo>
                  <a:lnTo>
                    <a:pt x="29894"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504550" y="1669025"/>
              <a:ext cx="108650" cy="149200"/>
            </a:xfrm>
            <a:custGeom>
              <a:avLst/>
              <a:gdLst/>
              <a:ahLst/>
              <a:cxnLst/>
              <a:rect l="l" t="t" r="r" b="b"/>
              <a:pathLst>
                <a:path w="4346" h="5968" extrusionOk="0">
                  <a:moveTo>
                    <a:pt x="2184" y="1"/>
                  </a:move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lnTo>
                    <a:pt x="2184"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504550" y="1669025"/>
              <a:ext cx="108650" cy="149200"/>
            </a:xfrm>
            <a:custGeom>
              <a:avLst/>
              <a:gdLst/>
              <a:ahLst/>
              <a:cxnLst/>
              <a:rect l="l" t="t" r="r" b="b"/>
              <a:pathLst>
                <a:path w="4346" h="5968" fill="none" extrusionOk="0">
                  <a:moveTo>
                    <a:pt x="4346" y="3369"/>
                  </a:moveTo>
                  <a:lnTo>
                    <a:pt x="2184" y="1"/>
                  </a:lnTo>
                  <a:lnTo>
                    <a:pt x="1" y="4200"/>
                  </a:lnTo>
                  <a:lnTo>
                    <a:pt x="1" y="4200"/>
                  </a:lnTo>
                  <a:lnTo>
                    <a:pt x="126" y="4304"/>
                  </a:lnTo>
                  <a:lnTo>
                    <a:pt x="417" y="4595"/>
                  </a:lnTo>
                  <a:lnTo>
                    <a:pt x="874" y="4969"/>
                  </a:lnTo>
                  <a:lnTo>
                    <a:pt x="1144" y="5177"/>
                  </a:lnTo>
                  <a:lnTo>
                    <a:pt x="1414" y="5385"/>
                  </a:lnTo>
                  <a:lnTo>
                    <a:pt x="1726" y="5552"/>
                  </a:lnTo>
                  <a:lnTo>
                    <a:pt x="2038" y="5718"/>
                  </a:lnTo>
                  <a:lnTo>
                    <a:pt x="2350" y="5843"/>
                  </a:lnTo>
                  <a:lnTo>
                    <a:pt x="2662" y="5926"/>
                  </a:lnTo>
                  <a:lnTo>
                    <a:pt x="2807" y="5947"/>
                  </a:lnTo>
                  <a:lnTo>
                    <a:pt x="2953" y="5967"/>
                  </a:lnTo>
                  <a:lnTo>
                    <a:pt x="3119" y="5947"/>
                  </a:lnTo>
                  <a:lnTo>
                    <a:pt x="3244" y="5926"/>
                  </a:lnTo>
                  <a:lnTo>
                    <a:pt x="3389" y="5884"/>
                  </a:lnTo>
                  <a:lnTo>
                    <a:pt x="3514" y="5822"/>
                  </a:lnTo>
                  <a:lnTo>
                    <a:pt x="3660" y="5739"/>
                  </a:lnTo>
                  <a:lnTo>
                    <a:pt x="3764" y="5635"/>
                  </a:lnTo>
                  <a:lnTo>
                    <a:pt x="4346" y="33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64025" y="1654475"/>
              <a:ext cx="94600" cy="119575"/>
            </a:xfrm>
            <a:custGeom>
              <a:avLst/>
              <a:gdLst/>
              <a:ahLst/>
              <a:cxnLst/>
              <a:rect l="l" t="t" r="r" b="b"/>
              <a:pathLst>
                <a:path w="3784" h="4783" extrusionOk="0">
                  <a:moveTo>
                    <a:pt x="1185" y="1"/>
                  </a:moveTo>
                  <a:lnTo>
                    <a:pt x="0" y="2953"/>
                  </a:lnTo>
                  <a:lnTo>
                    <a:pt x="1601" y="4782"/>
                  </a:lnTo>
                  <a:lnTo>
                    <a:pt x="3784" y="583"/>
                  </a:lnTo>
                  <a:lnTo>
                    <a:pt x="118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464025" y="1654475"/>
              <a:ext cx="94600" cy="119575"/>
            </a:xfrm>
            <a:custGeom>
              <a:avLst/>
              <a:gdLst/>
              <a:ahLst/>
              <a:cxnLst/>
              <a:rect l="l" t="t" r="r" b="b"/>
              <a:pathLst>
                <a:path w="3784" h="4783" fill="none" extrusionOk="0">
                  <a:moveTo>
                    <a:pt x="1185" y="1"/>
                  </a:moveTo>
                  <a:lnTo>
                    <a:pt x="0" y="2953"/>
                  </a:lnTo>
                  <a:lnTo>
                    <a:pt x="1601" y="4782"/>
                  </a:lnTo>
                  <a:lnTo>
                    <a:pt x="3784" y="583"/>
                  </a:lnTo>
                  <a:lnTo>
                    <a:pt x="11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2887075" y="4054550"/>
              <a:ext cx="4175" cy="19775"/>
            </a:xfrm>
            <a:custGeom>
              <a:avLst/>
              <a:gdLst/>
              <a:ahLst/>
              <a:cxnLst/>
              <a:rect l="l" t="t" r="r" b="b"/>
              <a:pathLst>
                <a:path w="167" h="791" extrusionOk="0">
                  <a:moveTo>
                    <a:pt x="167" y="0"/>
                  </a:moveTo>
                  <a:lnTo>
                    <a:pt x="0" y="790"/>
                  </a:lnTo>
                  <a:lnTo>
                    <a:pt x="0" y="790"/>
                  </a:lnTo>
                  <a:lnTo>
                    <a:pt x="167" y="0"/>
                  </a:lnTo>
                  <a:lnTo>
                    <a:pt x="16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2887075" y="4054550"/>
              <a:ext cx="4175" cy="19775"/>
            </a:xfrm>
            <a:custGeom>
              <a:avLst/>
              <a:gdLst/>
              <a:ahLst/>
              <a:cxnLst/>
              <a:rect l="l" t="t" r="r" b="b"/>
              <a:pathLst>
                <a:path w="167" h="791" fill="none" extrusionOk="0">
                  <a:moveTo>
                    <a:pt x="167" y="0"/>
                  </a:moveTo>
                  <a:lnTo>
                    <a:pt x="0" y="790"/>
                  </a:lnTo>
                  <a:lnTo>
                    <a:pt x="0" y="790"/>
                  </a:lnTo>
                  <a:lnTo>
                    <a:pt x="167" y="0"/>
                  </a:lnTo>
                  <a:lnTo>
                    <a:pt x="1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804425" y="4025950"/>
              <a:ext cx="86825" cy="48375"/>
            </a:xfrm>
            <a:custGeom>
              <a:avLst/>
              <a:gdLst/>
              <a:ahLst/>
              <a:cxnLst/>
              <a:rect l="l" t="t" r="r" b="b"/>
              <a:pathLst>
                <a:path w="3473" h="1935" extrusionOk="0">
                  <a:moveTo>
                    <a:pt x="188" y="1"/>
                  </a:moveTo>
                  <a:lnTo>
                    <a:pt x="1" y="811"/>
                  </a:lnTo>
                  <a:lnTo>
                    <a:pt x="3306" y="1934"/>
                  </a:lnTo>
                  <a:lnTo>
                    <a:pt x="3473" y="1144"/>
                  </a:lnTo>
                  <a:lnTo>
                    <a:pt x="188"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04425" y="4025950"/>
              <a:ext cx="86825" cy="48375"/>
            </a:xfrm>
            <a:custGeom>
              <a:avLst/>
              <a:gdLst/>
              <a:ahLst/>
              <a:cxnLst/>
              <a:rect l="l" t="t" r="r" b="b"/>
              <a:pathLst>
                <a:path w="3473" h="1935" fill="none" extrusionOk="0">
                  <a:moveTo>
                    <a:pt x="188" y="1"/>
                  </a:moveTo>
                  <a:lnTo>
                    <a:pt x="1" y="811"/>
                  </a:lnTo>
                  <a:lnTo>
                    <a:pt x="3306" y="1934"/>
                  </a:lnTo>
                  <a:lnTo>
                    <a:pt x="3473" y="1144"/>
                  </a:lnTo>
                  <a:lnTo>
                    <a:pt x="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536725" y="4113275"/>
              <a:ext cx="2100" cy="20275"/>
            </a:xfrm>
            <a:custGeom>
              <a:avLst/>
              <a:gdLst/>
              <a:ahLst/>
              <a:cxnLst/>
              <a:rect l="l" t="t" r="r" b="b"/>
              <a:pathLst>
                <a:path w="84" h="811" extrusionOk="0">
                  <a:moveTo>
                    <a:pt x="0" y="0"/>
                  </a:moveTo>
                  <a:lnTo>
                    <a:pt x="0" y="0"/>
                  </a:lnTo>
                  <a:lnTo>
                    <a:pt x="83" y="811"/>
                  </a:lnTo>
                  <a:lnTo>
                    <a:pt x="83" y="811"/>
                  </a:lnTo>
                  <a:lnTo>
                    <a:pt x="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536725" y="4113275"/>
              <a:ext cx="2100" cy="20275"/>
            </a:xfrm>
            <a:custGeom>
              <a:avLst/>
              <a:gdLst/>
              <a:ahLst/>
              <a:cxnLst/>
              <a:rect l="l" t="t" r="r" b="b"/>
              <a:pathLst>
                <a:path w="84" h="811" fill="none" extrusionOk="0">
                  <a:moveTo>
                    <a:pt x="0" y="0"/>
                  </a:moveTo>
                  <a:lnTo>
                    <a:pt x="0" y="0"/>
                  </a:lnTo>
                  <a:lnTo>
                    <a:pt x="83" y="811"/>
                  </a:lnTo>
                  <a:lnTo>
                    <a:pt x="83" y="81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449400" y="4113275"/>
              <a:ext cx="89425" cy="20275"/>
            </a:xfrm>
            <a:custGeom>
              <a:avLst/>
              <a:gdLst/>
              <a:ahLst/>
              <a:cxnLst/>
              <a:rect l="l" t="t" r="r" b="b"/>
              <a:pathLst>
                <a:path w="3577" h="811" extrusionOk="0">
                  <a:moveTo>
                    <a:pt x="1" y="0"/>
                  </a:moveTo>
                  <a:lnTo>
                    <a:pt x="105" y="811"/>
                  </a:lnTo>
                  <a:lnTo>
                    <a:pt x="3576" y="811"/>
                  </a:lnTo>
                  <a:lnTo>
                    <a:pt x="349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3449400" y="4113275"/>
              <a:ext cx="89425" cy="20275"/>
            </a:xfrm>
            <a:custGeom>
              <a:avLst/>
              <a:gdLst/>
              <a:ahLst/>
              <a:cxnLst/>
              <a:rect l="l" t="t" r="r" b="b"/>
              <a:pathLst>
                <a:path w="3577" h="811" fill="none" extrusionOk="0">
                  <a:moveTo>
                    <a:pt x="3493" y="0"/>
                  </a:moveTo>
                  <a:lnTo>
                    <a:pt x="1" y="0"/>
                  </a:lnTo>
                  <a:lnTo>
                    <a:pt x="105" y="811"/>
                  </a:lnTo>
                  <a:lnTo>
                    <a:pt x="3576" y="811"/>
                  </a:lnTo>
                  <a:lnTo>
                    <a:pt x="3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68450" y="1477250"/>
              <a:ext cx="595625" cy="830025"/>
            </a:xfrm>
            <a:custGeom>
              <a:avLst/>
              <a:gdLst/>
              <a:ahLst/>
              <a:cxnLst/>
              <a:rect l="l" t="t" r="r" b="b"/>
              <a:pathLst>
                <a:path w="23825" h="33201" extrusionOk="0">
                  <a:moveTo>
                    <a:pt x="8940" y="1"/>
                  </a:moveTo>
                  <a:lnTo>
                    <a:pt x="8150" y="22"/>
                  </a:lnTo>
                  <a:lnTo>
                    <a:pt x="8087" y="22"/>
                  </a:lnTo>
                  <a:lnTo>
                    <a:pt x="7775" y="63"/>
                  </a:lnTo>
                  <a:lnTo>
                    <a:pt x="7443" y="105"/>
                  </a:lnTo>
                  <a:lnTo>
                    <a:pt x="7131" y="188"/>
                  </a:lnTo>
                  <a:lnTo>
                    <a:pt x="6819" y="292"/>
                  </a:lnTo>
                  <a:lnTo>
                    <a:pt x="6528" y="396"/>
                  </a:lnTo>
                  <a:lnTo>
                    <a:pt x="6237" y="541"/>
                  </a:lnTo>
                  <a:lnTo>
                    <a:pt x="5967" y="708"/>
                  </a:lnTo>
                  <a:lnTo>
                    <a:pt x="5697" y="874"/>
                  </a:lnTo>
                  <a:lnTo>
                    <a:pt x="5447" y="1082"/>
                  </a:lnTo>
                  <a:lnTo>
                    <a:pt x="5198" y="1290"/>
                  </a:lnTo>
                  <a:lnTo>
                    <a:pt x="4990" y="1519"/>
                  </a:lnTo>
                  <a:lnTo>
                    <a:pt x="4782" y="1768"/>
                  </a:lnTo>
                  <a:lnTo>
                    <a:pt x="4595" y="2038"/>
                  </a:lnTo>
                  <a:lnTo>
                    <a:pt x="4428" y="2329"/>
                  </a:lnTo>
                  <a:lnTo>
                    <a:pt x="4283" y="2620"/>
                  </a:lnTo>
                  <a:lnTo>
                    <a:pt x="4158" y="2911"/>
                  </a:lnTo>
                  <a:lnTo>
                    <a:pt x="3514" y="4720"/>
                  </a:lnTo>
                  <a:lnTo>
                    <a:pt x="3140" y="5801"/>
                  </a:lnTo>
                  <a:lnTo>
                    <a:pt x="2765" y="7007"/>
                  </a:lnTo>
                  <a:lnTo>
                    <a:pt x="2370" y="8316"/>
                  </a:lnTo>
                  <a:lnTo>
                    <a:pt x="1996" y="9751"/>
                  </a:lnTo>
                  <a:lnTo>
                    <a:pt x="1601" y="11310"/>
                  </a:lnTo>
                  <a:lnTo>
                    <a:pt x="1248" y="12973"/>
                  </a:lnTo>
                  <a:lnTo>
                    <a:pt x="1082" y="13846"/>
                  </a:lnTo>
                  <a:lnTo>
                    <a:pt x="915" y="14761"/>
                  </a:lnTo>
                  <a:lnTo>
                    <a:pt x="770" y="15696"/>
                  </a:lnTo>
                  <a:lnTo>
                    <a:pt x="624" y="16653"/>
                  </a:lnTo>
                  <a:lnTo>
                    <a:pt x="499" y="17651"/>
                  </a:lnTo>
                  <a:lnTo>
                    <a:pt x="375" y="18669"/>
                  </a:lnTo>
                  <a:lnTo>
                    <a:pt x="271" y="19709"/>
                  </a:lnTo>
                  <a:lnTo>
                    <a:pt x="188" y="20790"/>
                  </a:lnTo>
                  <a:lnTo>
                    <a:pt x="104" y="21891"/>
                  </a:lnTo>
                  <a:lnTo>
                    <a:pt x="63" y="23035"/>
                  </a:lnTo>
                  <a:lnTo>
                    <a:pt x="21" y="24178"/>
                  </a:lnTo>
                  <a:lnTo>
                    <a:pt x="1" y="25384"/>
                  </a:lnTo>
                  <a:lnTo>
                    <a:pt x="1" y="26590"/>
                  </a:lnTo>
                  <a:lnTo>
                    <a:pt x="21" y="27837"/>
                  </a:lnTo>
                  <a:lnTo>
                    <a:pt x="63" y="29105"/>
                  </a:lnTo>
                  <a:lnTo>
                    <a:pt x="125" y="30394"/>
                  </a:lnTo>
                  <a:lnTo>
                    <a:pt x="5218" y="31101"/>
                  </a:lnTo>
                  <a:lnTo>
                    <a:pt x="11164" y="31953"/>
                  </a:lnTo>
                  <a:lnTo>
                    <a:pt x="16569" y="32722"/>
                  </a:lnTo>
                  <a:lnTo>
                    <a:pt x="20020" y="33200"/>
                  </a:lnTo>
                  <a:lnTo>
                    <a:pt x="20103" y="32598"/>
                  </a:lnTo>
                  <a:lnTo>
                    <a:pt x="20165" y="31766"/>
                  </a:lnTo>
                  <a:lnTo>
                    <a:pt x="20290" y="29521"/>
                  </a:lnTo>
                  <a:lnTo>
                    <a:pt x="20457" y="26548"/>
                  </a:lnTo>
                  <a:lnTo>
                    <a:pt x="20560" y="24843"/>
                  </a:lnTo>
                  <a:lnTo>
                    <a:pt x="20706" y="23035"/>
                  </a:lnTo>
                  <a:lnTo>
                    <a:pt x="20872" y="21081"/>
                  </a:lnTo>
                  <a:lnTo>
                    <a:pt x="21080" y="19043"/>
                  </a:lnTo>
                  <a:lnTo>
                    <a:pt x="21350" y="16944"/>
                  </a:lnTo>
                  <a:lnTo>
                    <a:pt x="21517" y="15863"/>
                  </a:lnTo>
                  <a:lnTo>
                    <a:pt x="21683" y="14761"/>
                  </a:lnTo>
                  <a:lnTo>
                    <a:pt x="21870" y="13659"/>
                  </a:lnTo>
                  <a:lnTo>
                    <a:pt x="22057" y="12537"/>
                  </a:lnTo>
                  <a:lnTo>
                    <a:pt x="22286" y="11414"/>
                  </a:lnTo>
                  <a:lnTo>
                    <a:pt x="22515" y="10291"/>
                  </a:lnTo>
                  <a:lnTo>
                    <a:pt x="22785" y="9148"/>
                  </a:lnTo>
                  <a:lnTo>
                    <a:pt x="23055" y="8025"/>
                  </a:lnTo>
                  <a:lnTo>
                    <a:pt x="23367" y="6882"/>
                  </a:lnTo>
                  <a:lnTo>
                    <a:pt x="23679" y="5759"/>
                  </a:lnTo>
                  <a:lnTo>
                    <a:pt x="23720" y="5614"/>
                  </a:lnTo>
                  <a:lnTo>
                    <a:pt x="23783" y="5281"/>
                  </a:lnTo>
                  <a:lnTo>
                    <a:pt x="23824" y="4969"/>
                  </a:lnTo>
                  <a:lnTo>
                    <a:pt x="23824" y="4658"/>
                  </a:lnTo>
                  <a:lnTo>
                    <a:pt x="23803" y="4346"/>
                  </a:lnTo>
                  <a:lnTo>
                    <a:pt x="23741" y="4034"/>
                  </a:lnTo>
                  <a:lnTo>
                    <a:pt x="23637" y="3743"/>
                  </a:lnTo>
                  <a:lnTo>
                    <a:pt x="23533" y="3452"/>
                  </a:lnTo>
                  <a:lnTo>
                    <a:pt x="23388" y="3182"/>
                  </a:lnTo>
                  <a:lnTo>
                    <a:pt x="23221" y="2911"/>
                  </a:lnTo>
                  <a:lnTo>
                    <a:pt x="23034" y="2662"/>
                  </a:lnTo>
                  <a:lnTo>
                    <a:pt x="22806" y="2454"/>
                  </a:lnTo>
                  <a:lnTo>
                    <a:pt x="22577" y="2246"/>
                  </a:lnTo>
                  <a:lnTo>
                    <a:pt x="22307" y="2059"/>
                  </a:lnTo>
                  <a:lnTo>
                    <a:pt x="22036" y="1914"/>
                  </a:lnTo>
                  <a:lnTo>
                    <a:pt x="21745" y="1789"/>
                  </a:lnTo>
                  <a:lnTo>
                    <a:pt x="21413" y="1685"/>
                  </a:lnTo>
                  <a:lnTo>
                    <a:pt x="21371" y="1685"/>
                  </a:lnTo>
                  <a:lnTo>
                    <a:pt x="20727" y="1519"/>
                  </a:lnTo>
                  <a:lnTo>
                    <a:pt x="20062" y="1373"/>
                  </a:lnTo>
                  <a:lnTo>
                    <a:pt x="19334" y="1207"/>
                  </a:lnTo>
                  <a:lnTo>
                    <a:pt x="18586" y="1061"/>
                  </a:lnTo>
                  <a:lnTo>
                    <a:pt x="17629" y="874"/>
                  </a:lnTo>
                  <a:lnTo>
                    <a:pt x="16652" y="708"/>
                  </a:lnTo>
                  <a:lnTo>
                    <a:pt x="15675" y="562"/>
                  </a:lnTo>
                  <a:lnTo>
                    <a:pt x="14677" y="417"/>
                  </a:lnTo>
                  <a:lnTo>
                    <a:pt x="13700" y="292"/>
                  </a:lnTo>
                  <a:lnTo>
                    <a:pt x="12723" y="188"/>
                  </a:lnTo>
                  <a:lnTo>
                    <a:pt x="11725" y="84"/>
                  </a:lnTo>
                  <a:lnTo>
                    <a:pt x="107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068450" y="1477250"/>
              <a:ext cx="595625" cy="830025"/>
            </a:xfrm>
            <a:custGeom>
              <a:avLst/>
              <a:gdLst/>
              <a:ahLst/>
              <a:cxnLst/>
              <a:rect l="l" t="t" r="r" b="b"/>
              <a:pathLst>
                <a:path w="23825" h="33201" fill="none" extrusionOk="0">
                  <a:moveTo>
                    <a:pt x="23679" y="5759"/>
                  </a:moveTo>
                  <a:lnTo>
                    <a:pt x="23679" y="5759"/>
                  </a:lnTo>
                  <a:lnTo>
                    <a:pt x="23367" y="6882"/>
                  </a:lnTo>
                  <a:lnTo>
                    <a:pt x="23055" y="8025"/>
                  </a:lnTo>
                  <a:lnTo>
                    <a:pt x="22785" y="9148"/>
                  </a:lnTo>
                  <a:lnTo>
                    <a:pt x="22515" y="10291"/>
                  </a:lnTo>
                  <a:lnTo>
                    <a:pt x="22286" y="11414"/>
                  </a:lnTo>
                  <a:lnTo>
                    <a:pt x="22057" y="12537"/>
                  </a:lnTo>
                  <a:lnTo>
                    <a:pt x="21870" y="13659"/>
                  </a:lnTo>
                  <a:lnTo>
                    <a:pt x="21683" y="14761"/>
                  </a:lnTo>
                  <a:lnTo>
                    <a:pt x="21517" y="15863"/>
                  </a:lnTo>
                  <a:lnTo>
                    <a:pt x="21350" y="16944"/>
                  </a:lnTo>
                  <a:lnTo>
                    <a:pt x="21080" y="19043"/>
                  </a:lnTo>
                  <a:lnTo>
                    <a:pt x="20872" y="21081"/>
                  </a:lnTo>
                  <a:lnTo>
                    <a:pt x="20706" y="23035"/>
                  </a:lnTo>
                  <a:lnTo>
                    <a:pt x="20560" y="24843"/>
                  </a:lnTo>
                  <a:lnTo>
                    <a:pt x="20457" y="26548"/>
                  </a:lnTo>
                  <a:lnTo>
                    <a:pt x="20290" y="29521"/>
                  </a:lnTo>
                  <a:lnTo>
                    <a:pt x="20165" y="31766"/>
                  </a:lnTo>
                  <a:lnTo>
                    <a:pt x="20103" y="32598"/>
                  </a:lnTo>
                  <a:lnTo>
                    <a:pt x="20020" y="33200"/>
                  </a:lnTo>
                  <a:lnTo>
                    <a:pt x="20020" y="33200"/>
                  </a:lnTo>
                  <a:lnTo>
                    <a:pt x="16569" y="32722"/>
                  </a:lnTo>
                  <a:lnTo>
                    <a:pt x="11164" y="31953"/>
                  </a:lnTo>
                  <a:lnTo>
                    <a:pt x="5218" y="31101"/>
                  </a:lnTo>
                  <a:lnTo>
                    <a:pt x="125" y="30394"/>
                  </a:lnTo>
                  <a:lnTo>
                    <a:pt x="125" y="30394"/>
                  </a:lnTo>
                  <a:lnTo>
                    <a:pt x="63" y="29105"/>
                  </a:lnTo>
                  <a:lnTo>
                    <a:pt x="21" y="27837"/>
                  </a:lnTo>
                  <a:lnTo>
                    <a:pt x="1" y="26590"/>
                  </a:lnTo>
                  <a:lnTo>
                    <a:pt x="1" y="25384"/>
                  </a:lnTo>
                  <a:lnTo>
                    <a:pt x="21" y="24178"/>
                  </a:lnTo>
                  <a:lnTo>
                    <a:pt x="63" y="23035"/>
                  </a:lnTo>
                  <a:lnTo>
                    <a:pt x="104" y="21891"/>
                  </a:lnTo>
                  <a:lnTo>
                    <a:pt x="188" y="20790"/>
                  </a:lnTo>
                  <a:lnTo>
                    <a:pt x="271" y="19709"/>
                  </a:lnTo>
                  <a:lnTo>
                    <a:pt x="375" y="18669"/>
                  </a:lnTo>
                  <a:lnTo>
                    <a:pt x="499" y="17651"/>
                  </a:lnTo>
                  <a:lnTo>
                    <a:pt x="624" y="16653"/>
                  </a:lnTo>
                  <a:lnTo>
                    <a:pt x="770" y="15696"/>
                  </a:lnTo>
                  <a:lnTo>
                    <a:pt x="915" y="14761"/>
                  </a:lnTo>
                  <a:lnTo>
                    <a:pt x="1082" y="13846"/>
                  </a:lnTo>
                  <a:lnTo>
                    <a:pt x="1248" y="12973"/>
                  </a:lnTo>
                  <a:lnTo>
                    <a:pt x="1601" y="11310"/>
                  </a:lnTo>
                  <a:lnTo>
                    <a:pt x="1996" y="9751"/>
                  </a:lnTo>
                  <a:lnTo>
                    <a:pt x="2370" y="8316"/>
                  </a:lnTo>
                  <a:lnTo>
                    <a:pt x="2765" y="7007"/>
                  </a:lnTo>
                  <a:lnTo>
                    <a:pt x="3140" y="5801"/>
                  </a:lnTo>
                  <a:lnTo>
                    <a:pt x="3514" y="4720"/>
                  </a:lnTo>
                  <a:lnTo>
                    <a:pt x="4158" y="2911"/>
                  </a:lnTo>
                  <a:lnTo>
                    <a:pt x="4158" y="2911"/>
                  </a:lnTo>
                  <a:lnTo>
                    <a:pt x="4283" y="2620"/>
                  </a:lnTo>
                  <a:lnTo>
                    <a:pt x="4428" y="2329"/>
                  </a:lnTo>
                  <a:lnTo>
                    <a:pt x="4595" y="2038"/>
                  </a:lnTo>
                  <a:lnTo>
                    <a:pt x="4782" y="1768"/>
                  </a:lnTo>
                  <a:lnTo>
                    <a:pt x="4990" y="1519"/>
                  </a:lnTo>
                  <a:lnTo>
                    <a:pt x="5198" y="1290"/>
                  </a:lnTo>
                  <a:lnTo>
                    <a:pt x="5447" y="1082"/>
                  </a:lnTo>
                  <a:lnTo>
                    <a:pt x="5697" y="874"/>
                  </a:lnTo>
                  <a:lnTo>
                    <a:pt x="5967" y="708"/>
                  </a:lnTo>
                  <a:lnTo>
                    <a:pt x="6237" y="541"/>
                  </a:lnTo>
                  <a:lnTo>
                    <a:pt x="6528" y="396"/>
                  </a:lnTo>
                  <a:lnTo>
                    <a:pt x="6819" y="292"/>
                  </a:lnTo>
                  <a:lnTo>
                    <a:pt x="7131" y="188"/>
                  </a:lnTo>
                  <a:lnTo>
                    <a:pt x="7443" y="105"/>
                  </a:lnTo>
                  <a:lnTo>
                    <a:pt x="7775" y="63"/>
                  </a:lnTo>
                  <a:lnTo>
                    <a:pt x="8087" y="22"/>
                  </a:lnTo>
                  <a:lnTo>
                    <a:pt x="8150" y="22"/>
                  </a:lnTo>
                  <a:lnTo>
                    <a:pt x="8150" y="22"/>
                  </a:lnTo>
                  <a:lnTo>
                    <a:pt x="8940" y="1"/>
                  </a:lnTo>
                  <a:lnTo>
                    <a:pt x="9771" y="1"/>
                  </a:lnTo>
                  <a:lnTo>
                    <a:pt x="9771" y="1"/>
                  </a:lnTo>
                  <a:lnTo>
                    <a:pt x="10748" y="1"/>
                  </a:lnTo>
                  <a:lnTo>
                    <a:pt x="10748" y="1"/>
                  </a:lnTo>
                  <a:lnTo>
                    <a:pt x="11725" y="84"/>
                  </a:lnTo>
                  <a:lnTo>
                    <a:pt x="12723" y="188"/>
                  </a:lnTo>
                  <a:lnTo>
                    <a:pt x="13700" y="292"/>
                  </a:lnTo>
                  <a:lnTo>
                    <a:pt x="14677" y="417"/>
                  </a:lnTo>
                  <a:lnTo>
                    <a:pt x="15675" y="562"/>
                  </a:lnTo>
                  <a:lnTo>
                    <a:pt x="16652" y="708"/>
                  </a:lnTo>
                  <a:lnTo>
                    <a:pt x="17629" y="874"/>
                  </a:lnTo>
                  <a:lnTo>
                    <a:pt x="18586" y="1061"/>
                  </a:lnTo>
                  <a:lnTo>
                    <a:pt x="18586" y="1061"/>
                  </a:lnTo>
                  <a:lnTo>
                    <a:pt x="19334" y="1207"/>
                  </a:lnTo>
                  <a:lnTo>
                    <a:pt x="20062" y="1373"/>
                  </a:lnTo>
                  <a:lnTo>
                    <a:pt x="20062" y="1373"/>
                  </a:lnTo>
                  <a:lnTo>
                    <a:pt x="20727" y="1519"/>
                  </a:lnTo>
                  <a:lnTo>
                    <a:pt x="21371" y="1685"/>
                  </a:lnTo>
                  <a:lnTo>
                    <a:pt x="21413" y="1685"/>
                  </a:lnTo>
                  <a:lnTo>
                    <a:pt x="21413" y="1685"/>
                  </a:lnTo>
                  <a:lnTo>
                    <a:pt x="21745" y="1789"/>
                  </a:lnTo>
                  <a:lnTo>
                    <a:pt x="22036" y="1914"/>
                  </a:lnTo>
                  <a:lnTo>
                    <a:pt x="22307" y="2059"/>
                  </a:lnTo>
                  <a:lnTo>
                    <a:pt x="22577" y="2246"/>
                  </a:lnTo>
                  <a:lnTo>
                    <a:pt x="22806" y="2454"/>
                  </a:lnTo>
                  <a:lnTo>
                    <a:pt x="23034" y="2662"/>
                  </a:lnTo>
                  <a:lnTo>
                    <a:pt x="23221" y="2911"/>
                  </a:lnTo>
                  <a:lnTo>
                    <a:pt x="23388" y="3182"/>
                  </a:lnTo>
                  <a:lnTo>
                    <a:pt x="23533" y="3452"/>
                  </a:lnTo>
                  <a:lnTo>
                    <a:pt x="23637" y="3743"/>
                  </a:lnTo>
                  <a:lnTo>
                    <a:pt x="23741" y="4034"/>
                  </a:lnTo>
                  <a:lnTo>
                    <a:pt x="23803" y="4346"/>
                  </a:lnTo>
                  <a:lnTo>
                    <a:pt x="23824" y="4658"/>
                  </a:lnTo>
                  <a:lnTo>
                    <a:pt x="23824" y="4969"/>
                  </a:lnTo>
                  <a:lnTo>
                    <a:pt x="23783" y="5281"/>
                  </a:lnTo>
                  <a:lnTo>
                    <a:pt x="23720" y="5614"/>
                  </a:lnTo>
                  <a:lnTo>
                    <a:pt x="23720" y="5614"/>
                  </a:lnTo>
                  <a:lnTo>
                    <a:pt x="23679" y="57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423425" y="1719975"/>
              <a:ext cx="105525" cy="32750"/>
            </a:xfrm>
            <a:custGeom>
              <a:avLst/>
              <a:gdLst/>
              <a:ahLst/>
              <a:cxnLst/>
              <a:rect l="l" t="t" r="r" b="b"/>
              <a:pathLst>
                <a:path w="4221" h="1310" extrusionOk="0">
                  <a:moveTo>
                    <a:pt x="42" y="0"/>
                  </a:moveTo>
                  <a:lnTo>
                    <a:pt x="0" y="624"/>
                  </a:lnTo>
                  <a:lnTo>
                    <a:pt x="4075" y="1310"/>
                  </a:lnTo>
                  <a:lnTo>
                    <a:pt x="4220" y="790"/>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04400" y="1477775"/>
              <a:ext cx="225575" cy="323825"/>
            </a:xfrm>
            <a:custGeom>
              <a:avLst/>
              <a:gdLst/>
              <a:ahLst/>
              <a:cxnLst/>
              <a:rect l="l" t="t" r="r" b="b"/>
              <a:pathLst>
                <a:path w="9023" h="12953" extrusionOk="0">
                  <a:moveTo>
                    <a:pt x="1310" y="1"/>
                  </a:move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094" y="1872"/>
                  </a:lnTo>
                  <a:lnTo>
                    <a:pt x="4720" y="1851"/>
                  </a:lnTo>
                  <a:lnTo>
                    <a:pt x="4325" y="1830"/>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533075" y="15042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4400" y="1477775"/>
              <a:ext cx="225575" cy="323825"/>
            </a:xfrm>
            <a:custGeom>
              <a:avLst/>
              <a:gdLst/>
              <a:ahLst/>
              <a:cxnLst/>
              <a:rect l="l" t="t" r="r" b="b"/>
              <a:pathLst>
                <a:path w="9023" h="12953" fill="none" extrusionOk="0">
                  <a:moveTo>
                    <a:pt x="1310" y="1"/>
                  </a:moveTo>
                  <a:lnTo>
                    <a:pt x="1310" y="1"/>
                  </a:lnTo>
                  <a:lnTo>
                    <a:pt x="1227" y="105"/>
                  </a:lnTo>
                  <a:lnTo>
                    <a:pt x="1123" y="271"/>
                  </a:lnTo>
                  <a:lnTo>
                    <a:pt x="1040" y="458"/>
                  </a:lnTo>
                  <a:lnTo>
                    <a:pt x="957" y="687"/>
                  </a:lnTo>
                  <a:lnTo>
                    <a:pt x="770" y="1227"/>
                  </a:lnTo>
                  <a:lnTo>
                    <a:pt x="603" y="1913"/>
                  </a:lnTo>
                  <a:lnTo>
                    <a:pt x="458" y="2682"/>
                  </a:lnTo>
                  <a:lnTo>
                    <a:pt x="312" y="3535"/>
                  </a:lnTo>
                  <a:lnTo>
                    <a:pt x="208" y="4450"/>
                  </a:lnTo>
                  <a:lnTo>
                    <a:pt x="104" y="5427"/>
                  </a:lnTo>
                  <a:lnTo>
                    <a:pt x="42" y="6424"/>
                  </a:lnTo>
                  <a:lnTo>
                    <a:pt x="1" y="7443"/>
                  </a:lnTo>
                  <a:lnTo>
                    <a:pt x="1" y="8462"/>
                  </a:lnTo>
                  <a:lnTo>
                    <a:pt x="21" y="9460"/>
                  </a:lnTo>
                  <a:lnTo>
                    <a:pt x="104" y="10437"/>
                  </a:lnTo>
                  <a:lnTo>
                    <a:pt x="167" y="10894"/>
                  </a:lnTo>
                  <a:lnTo>
                    <a:pt x="229" y="11351"/>
                  </a:lnTo>
                  <a:lnTo>
                    <a:pt x="312" y="11788"/>
                  </a:lnTo>
                  <a:lnTo>
                    <a:pt x="396" y="12204"/>
                  </a:lnTo>
                  <a:lnTo>
                    <a:pt x="520" y="12578"/>
                  </a:lnTo>
                  <a:lnTo>
                    <a:pt x="624" y="12952"/>
                  </a:lnTo>
                  <a:lnTo>
                    <a:pt x="624" y="12952"/>
                  </a:lnTo>
                  <a:lnTo>
                    <a:pt x="1560" y="11435"/>
                  </a:lnTo>
                  <a:lnTo>
                    <a:pt x="2661" y="9751"/>
                  </a:lnTo>
                  <a:lnTo>
                    <a:pt x="3826" y="7963"/>
                  </a:lnTo>
                  <a:lnTo>
                    <a:pt x="5031" y="6196"/>
                  </a:lnTo>
                  <a:lnTo>
                    <a:pt x="6216" y="4553"/>
                  </a:lnTo>
                  <a:lnTo>
                    <a:pt x="6778" y="3784"/>
                  </a:lnTo>
                  <a:lnTo>
                    <a:pt x="7318" y="3098"/>
                  </a:lnTo>
                  <a:lnTo>
                    <a:pt x="7817" y="2475"/>
                  </a:lnTo>
                  <a:lnTo>
                    <a:pt x="8274" y="1934"/>
                  </a:lnTo>
                  <a:lnTo>
                    <a:pt x="8669" y="1498"/>
                  </a:lnTo>
                  <a:lnTo>
                    <a:pt x="9023" y="1165"/>
                  </a:lnTo>
                  <a:lnTo>
                    <a:pt x="9023" y="1165"/>
                  </a:lnTo>
                  <a:lnTo>
                    <a:pt x="8773" y="1310"/>
                  </a:lnTo>
                  <a:lnTo>
                    <a:pt x="8441" y="1435"/>
                  </a:lnTo>
                  <a:lnTo>
                    <a:pt x="8067" y="1560"/>
                  </a:lnTo>
                  <a:lnTo>
                    <a:pt x="7609" y="1664"/>
                  </a:lnTo>
                  <a:lnTo>
                    <a:pt x="7131" y="1768"/>
                  </a:lnTo>
                  <a:lnTo>
                    <a:pt x="6611" y="1830"/>
                  </a:lnTo>
                  <a:lnTo>
                    <a:pt x="6050" y="1872"/>
                  </a:lnTo>
                  <a:lnTo>
                    <a:pt x="5489" y="1893"/>
                  </a:lnTo>
                  <a:lnTo>
                    <a:pt x="5489" y="1893"/>
                  </a:lnTo>
                  <a:lnTo>
                    <a:pt x="5094" y="1872"/>
                  </a:lnTo>
                  <a:lnTo>
                    <a:pt x="4720" y="1851"/>
                  </a:lnTo>
                  <a:lnTo>
                    <a:pt x="4325" y="1830"/>
                  </a:lnTo>
                  <a:lnTo>
                    <a:pt x="3950" y="1768"/>
                  </a:lnTo>
                  <a:lnTo>
                    <a:pt x="3950" y="1768"/>
                  </a:lnTo>
                  <a:lnTo>
                    <a:pt x="3618" y="1705"/>
                  </a:lnTo>
                  <a:lnTo>
                    <a:pt x="3306" y="1643"/>
                  </a:lnTo>
                  <a:lnTo>
                    <a:pt x="3036" y="1560"/>
                  </a:lnTo>
                  <a:lnTo>
                    <a:pt x="2765" y="1477"/>
                  </a:lnTo>
                  <a:lnTo>
                    <a:pt x="2516" y="1373"/>
                  </a:lnTo>
                  <a:lnTo>
                    <a:pt x="2308" y="1269"/>
                  </a:lnTo>
                  <a:lnTo>
                    <a:pt x="2100" y="1165"/>
                  </a:lnTo>
                  <a:lnTo>
                    <a:pt x="1934" y="1040"/>
                  </a:lnTo>
                  <a:lnTo>
                    <a:pt x="1768" y="915"/>
                  </a:lnTo>
                  <a:lnTo>
                    <a:pt x="1643" y="791"/>
                  </a:lnTo>
                  <a:lnTo>
                    <a:pt x="1539" y="666"/>
                  </a:lnTo>
                  <a:lnTo>
                    <a:pt x="1456" y="541"/>
                  </a:lnTo>
                  <a:lnTo>
                    <a:pt x="1373" y="396"/>
                  </a:lnTo>
                  <a:lnTo>
                    <a:pt x="1331" y="271"/>
                  </a:lnTo>
                  <a:lnTo>
                    <a:pt x="1310" y="125"/>
                  </a:lnTo>
                  <a:lnTo>
                    <a:pt x="1310" y="1"/>
                  </a:lnTo>
                  <a:lnTo>
                    <a:pt x="1310" y="1"/>
                  </a:lnTo>
                  <a:lnTo>
                    <a:pt x="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37150" y="1280800"/>
              <a:ext cx="206350" cy="244300"/>
            </a:xfrm>
            <a:custGeom>
              <a:avLst/>
              <a:gdLst/>
              <a:ahLst/>
              <a:cxnLst/>
              <a:rect l="l" t="t" r="r" b="b"/>
              <a:pathLst>
                <a:path w="8254" h="9772" extrusionOk="0">
                  <a:moveTo>
                    <a:pt x="8253" y="1"/>
                  </a:moveTo>
                  <a:lnTo>
                    <a:pt x="2890" y="3452"/>
                  </a:lnTo>
                  <a:lnTo>
                    <a:pt x="2931" y="3847"/>
                  </a:lnTo>
                  <a:lnTo>
                    <a:pt x="2952" y="4221"/>
                  </a:lnTo>
                  <a:lnTo>
                    <a:pt x="2952" y="4595"/>
                  </a:lnTo>
                  <a:lnTo>
                    <a:pt x="2952" y="4969"/>
                  </a:lnTo>
                  <a:lnTo>
                    <a:pt x="2911" y="5323"/>
                  </a:lnTo>
                  <a:lnTo>
                    <a:pt x="2848" y="5676"/>
                  </a:lnTo>
                  <a:lnTo>
                    <a:pt x="2744" y="6009"/>
                  </a:lnTo>
                  <a:lnTo>
                    <a:pt x="2620" y="6321"/>
                  </a:lnTo>
                  <a:lnTo>
                    <a:pt x="2453" y="6612"/>
                  </a:lnTo>
                  <a:lnTo>
                    <a:pt x="2245" y="6882"/>
                  </a:lnTo>
                  <a:lnTo>
                    <a:pt x="2141" y="7007"/>
                  </a:lnTo>
                  <a:lnTo>
                    <a:pt x="1996" y="7131"/>
                  </a:lnTo>
                  <a:lnTo>
                    <a:pt x="1871" y="7235"/>
                  </a:lnTo>
                  <a:lnTo>
                    <a:pt x="1705" y="7360"/>
                  </a:lnTo>
                  <a:lnTo>
                    <a:pt x="1539" y="7443"/>
                  </a:lnTo>
                  <a:lnTo>
                    <a:pt x="1372" y="7526"/>
                  </a:lnTo>
                  <a:lnTo>
                    <a:pt x="1164" y="7609"/>
                  </a:lnTo>
                  <a:lnTo>
                    <a:pt x="977" y="7693"/>
                  </a:lnTo>
                  <a:lnTo>
                    <a:pt x="749" y="7755"/>
                  </a:lnTo>
                  <a:lnTo>
                    <a:pt x="520" y="7797"/>
                  </a:lnTo>
                  <a:lnTo>
                    <a:pt x="270" y="7838"/>
                  </a:lnTo>
                  <a:lnTo>
                    <a:pt x="0" y="7880"/>
                  </a:lnTo>
                  <a:lnTo>
                    <a:pt x="0" y="8004"/>
                  </a:lnTo>
                  <a:lnTo>
                    <a:pt x="21" y="8150"/>
                  </a:lnTo>
                  <a:lnTo>
                    <a:pt x="63" y="8275"/>
                  </a:lnTo>
                  <a:lnTo>
                    <a:pt x="146" y="8420"/>
                  </a:lnTo>
                  <a:lnTo>
                    <a:pt x="229" y="8545"/>
                  </a:lnTo>
                  <a:lnTo>
                    <a:pt x="333" y="8670"/>
                  </a:lnTo>
                  <a:lnTo>
                    <a:pt x="458" y="8794"/>
                  </a:lnTo>
                  <a:lnTo>
                    <a:pt x="624" y="8919"/>
                  </a:lnTo>
                  <a:lnTo>
                    <a:pt x="790" y="9044"/>
                  </a:lnTo>
                  <a:lnTo>
                    <a:pt x="998" y="9148"/>
                  </a:lnTo>
                  <a:lnTo>
                    <a:pt x="1206" y="9252"/>
                  </a:lnTo>
                  <a:lnTo>
                    <a:pt x="1455" y="9356"/>
                  </a:lnTo>
                  <a:lnTo>
                    <a:pt x="1726" y="9439"/>
                  </a:lnTo>
                  <a:lnTo>
                    <a:pt x="1996" y="9522"/>
                  </a:lnTo>
                  <a:lnTo>
                    <a:pt x="2308" y="9584"/>
                  </a:lnTo>
                  <a:lnTo>
                    <a:pt x="2640" y="9647"/>
                  </a:lnTo>
                  <a:lnTo>
                    <a:pt x="3056" y="9709"/>
                  </a:lnTo>
                  <a:lnTo>
                    <a:pt x="3472" y="9751"/>
                  </a:lnTo>
                  <a:lnTo>
                    <a:pt x="3888" y="9751"/>
                  </a:lnTo>
                  <a:lnTo>
                    <a:pt x="4303" y="9772"/>
                  </a:lnTo>
                  <a:lnTo>
                    <a:pt x="4719" y="9751"/>
                  </a:lnTo>
                  <a:lnTo>
                    <a:pt x="5114" y="9730"/>
                  </a:lnTo>
                  <a:lnTo>
                    <a:pt x="5488" y="9688"/>
                  </a:lnTo>
                  <a:lnTo>
                    <a:pt x="5863" y="9626"/>
                  </a:lnTo>
                  <a:lnTo>
                    <a:pt x="6195" y="9564"/>
                  </a:lnTo>
                  <a:lnTo>
                    <a:pt x="6528" y="9501"/>
                  </a:lnTo>
                  <a:lnTo>
                    <a:pt x="6819" y="9418"/>
                  </a:lnTo>
                  <a:lnTo>
                    <a:pt x="7089" y="9335"/>
                  </a:lnTo>
                  <a:lnTo>
                    <a:pt x="7339" y="9252"/>
                  </a:lnTo>
                  <a:lnTo>
                    <a:pt x="7547" y="9148"/>
                  </a:lnTo>
                  <a:lnTo>
                    <a:pt x="7713" y="9044"/>
                  </a:lnTo>
                  <a:lnTo>
                    <a:pt x="7838" y="8940"/>
                  </a:lnTo>
                  <a:lnTo>
                    <a:pt x="7713" y="8753"/>
                  </a:lnTo>
                  <a:lnTo>
                    <a:pt x="7588" y="8545"/>
                  </a:lnTo>
                  <a:lnTo>
                    <a:pt x="7484" y="8337"/>
                  </a:lnTo>
                  <a:lnTo>
                    <a:pt x="7380" y="8108"/>
                  </a:lnTo>
                  <a:lnTo>
                    <a:pt x="7318" y="7859"/>
                  </a:lnTo>
                  <a:lnTo>
                    <a:pt x="7235" y="7609"/>
                  </a:lnTo>
                  <a:lnTo>
                    <a:pt x="7193" y="7339"/>
                  </a:lnTo>
                  <a:lnTo>
                    <a:pt x="7152" y="7069"/>
                  </a:lnTo>
                  <a:lnTo>
                    <a:pt x="7089" y="6508"/>
                  </a:lnTo>
                  <a:lnTo>
                    <a:pt x="7089" y="5905"/>
                  </a:lnTo>
                  <a:lnTo>
                    <a:pt x="7110" y="5302"/>
                  </a:lnTo>
                  <a:lnTo>
                    <a:pt x="7172" y="4657"/>
                  </a:lnTo>
                  <a:lnTo>
                    <a:pt x="7255" y="4034"/>
                  </a:lnTo>
                  <a:lnTo>
                    <a:pt x="7359" y="3389"/>
                  </a:lnTo>
                  <a:lnTo>
                    <a:pt x="7484" y="2766"/>
                  </a:lnTo>
                  <a:lnTo>
                    <a:pt x="7630" y="2163"/>
                  </a:lnTo>
                  <a:lnTo>
                    <a:pt x="7775" y="1560"/>
                  </a:lnTo>
                  <a:lnTo>
                    <a:pt x="7941" y="999"/>
                  </a:lnTo>
                  <a:lnTo>
                    <a:pt x="825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37150" y="1280800"/>
              <a:ext cx="206350" cy="244300"/>
            </a:xfrm>
            <a:custGeom>
              <a:avLst/>
              <a:gdLst/>
              <a:ahLst/>
              <a:cxnLst/>
              <a:rect l="l" t="t" r="r" b="b"/>
              <a:pathLst>
                <a:path w="8254" h="9772" fill="none" extrusionOk="0">
                  <a:moveTo>
                    <a:pt x="8253" y="1"/>
                  </a:moveTo>
                  <a:lnTo>
                    <a:pt x="8253" y="1"/>
                  </a:lnTo>
                  <a:lnTo>
                    <a:pt x="7941" y="999"/>
                  </a:lnTo>
                  <a:lnTo>
                    <a:pt x="7775" y="1560"/>
                  </a:lnTo>
                  <a:lnTo>
                    <a:pt x="7630" y="2163"/>
                  </a:lnTo>
                  <a:lnTo>
                    <a:pt x="7484" y="2766"/>
                  </a:lnTo>
                  <a:lnTo>
                    <a:pt x="7359" y="3389"/>
                  </a:lnTo>
                  <a:lnTo>
                    <a:pt x="7255" y="4034"/>
                  </a:lnTo>
                  <a:lnTo>
                    <a:pt x="7172" y="4657"/>
                  </a:lnTo>
                  <a:lnTo>
                    <a:pt x="7110" y="5302"/>
                  </a:lnTo>
                  <a:lnTo>
                    <a:pt x="7089" y="5905"/>
                  </a:lnTo>
                  <a:lnTo>
                    <a:pt x="7089" y="6508"/>
                  </a:lnTo>
                  <a:lnTo>
                    <a:pt x="7152" y="7069"/>
                  </a:lnTo>
                  <a:lnTo>
                    <a:pt x="7193" y="7339"/>
                  </a:lnTo>
                  <a:lnTo>
                    <a:pt x="7235" y="7609"/>
                  </a:lnTo>
                  <a:lnTo>
                    <a:pt x="7318" y="7859"/>
                  </a:lnTo>
                  <a:lnTo>
                    <a:pt x="7380" y="8108"/>
                  </a:lnTo>
                  <a:lnTo>
                    <a:pt x="7484" y="8337"/>
                  </a:lnTo>
                  <a:lnTo>
                    <a:pt x="7588" y="8545"/>
                  </a:lnTo>
                  <a:lnTo>
                    <a:pt x="7713" y="8753"/>
                  </a:lnTo>
                  <a:lnTo>
                    <a:pt x="7838" y="8940"/>
                  </a:lnTo>
                  <a:lnTo>
                    <a:pt x="7838" y="8940"/>
                  </a:lnTo>
                  <a:lnTo>
                    <a:pt x="7713" y="9044"/>
                  </a:lnTo>
                  <a:lnTo>
                    <a:pt x="7547" y="9148"/>
                  </a:lnTo>
                  <a:lnTo>
                    <a:pt x="7339" y="9252"/>
                  </a:lnTo>
                  <a:lnTo>
                    <a:pt x="7089" y="9335"/>
                  </a:lnTo>
                  <a:lnTo>
                    <a:pt x="6819" y="9418"/>
                  </a:lnTo>
                  <a:lnTo>
                    <a:pt x="6528" y="9501"/>
                  </a:lnTo>
                  <a:lnTo>
                    <a:pt x="6195" y="9564"/>
                  </a:lnTo>
                  <a:lnTo>
                    <a:pt x="5863" y="9626"/>
                  </a:lnTo>
                  <a:lnTo>
                    <a:pt x="5488" y="9688"/>
                  </a:lnTo>
                  <a:lnTo>
                    <a:pt x="5114" y="9730"/>
                  </a:lnTo>
                  <a:lnTo>
                    <a:pt x="4719" y="9751"/>
                  </a:lnTo>
                  <a:lnTo>
                    <a:pt x="4303" y="9772"/>
                  </a:lnTo>
                  <a:lnTo>
                    <a:pt x="3888" y="9751"/>
                  </a:lnTo>
                  <a:lnTo>
                    <a:pt x="3472" y="9751"/>
                  </a:lnTo>
                  <a:lnTo>
                    <a:pt x="3056" y="9709"/>
                  </a:lnTo>
                  <a:lnTo>
                    <a:pt x="2640" y="9647"/>
                  </a:lnTo>
                  <a:lnTo>
                    <a:pt x="2640" y="9647"/>
                  </a:lnTo>
                  <a:lnTo>
                    <a:pt x="2308" y="9584"/>
                  </a:lnTo>
                  <a:lnTo>
                    <a:pt x="1996" y="9522"/>
                  </a:lnTo>
                  <a:lnTo>
                    <a:pt x="1726" y="9439"/>
                  </a:lnTo>
                  <a:lnTo>
                    <a:pt x="1455" y="9356"/>
                  </a:lnTo>
                  <a:lnTo>
                    <a:pt x="1206" y="9252"/>
                  </a:lnTo>
                  <a:lnTo>
                    <a:pt x="998" y="9148"/>
                  </a:lnTo>
                  <a:lnTo>
                    <a:pt x="790" y="9044"/>
                  </a:lnTo>
                  <a:lnTo>
                    <a:pt x="624" y="8919"/>
                  </a:lnTo>
                  <a:lnTo>
                    <a:pt x="458" y="8794"/>
                  </a:lnTo>
                  <a:lnTo>
                    <a:pt x="333" y="8670"/>
                  </a:lnTo>
                  <a:lnTo>
                    <a:pt x="229" y="8545"/>
                  </a:lnTo>
                  <a:lnTo>
                    <a:pt x="146" y="8420"/>
                  </a:lnTo>
                  <a:lnTo>
                    <a:pt x="63" y="8275"/>
                  </a:lnTo>
                  <a:lnTo>
                    <a:pt x="21" y="8150"/>
                  </a:lnTo>
                  <a:lnTo>
                    <a:pt x="0" y="8004"/>
                  </a:lnTo>
                  <a:lnTo>
                    <a:pt x="0" y="7880"/>
                  </a:lnTo>
                  <a:lnTo>
                    <a:pt x="0" y="7880"/>
                  </a:lnTo>
                  <a:lnTo>
                    <a:pt x="270" y="7838"/>
                  </a:lnTo>
                  <a:lnTo>
                    <a:pt x="520" y="7797"/>
                  </a:lnTo>
                  <a:lnTo>
                    <a:pt x="749" y="7755"/>
                  </a:lnTo>
                  <a:lnTo>
                    <a:pt x="977" y="7693"/>
                  </a:lnTo>
                  <a:lnTo>
                    <a:pt x="1164" y="7609"/>
                  </a:lnTo>
                  <a:lnTo>
                    <a:pt x="1372" y="7526"/>
                  </a:lnTo>
                  <a:lnTo>
                    <a:pt x="1539" y="7443"/>
                  </a:lnTo>
                  <a:lnTo>
                    <a:pt x="1705" y="7360"/>
                  </a:lnTo>
                  <a:lnTo>
                    <a:pt x="1871" y="7235"/>
                  </a:lnTo>
                  <a:lnTo>
                    <a:pt x="1996" y="7131"/>
                  </a:lnTo>
                  <a:lnTo>
                    <a:pt x="2141" y="7007"/>
                  </a:lnTo>
                  <a:lnTo>
                    <a:pt x="2245" y="6882"/>
                  </a:lnTo>
                  <a:lnTo>
                    <a:pt x="2453" y="6612"/>
                  </a:lnTo>
                  <a:lnTo>
                    <a:pt x="2620" y="6321"/>
                  </a:lnTo>
                  <a:lnTo>
                    <a:pt x="2744" y="6009"/>
                  </a:lnTo>
                  <a:lnTo>
                    <a:pt x="2848" y="5676"/>
                  </a:lnTo>
                  <a:lnTo>
                    <a:pt x="2911" y="5323"/>
                  </a:lnTo>
                  <a:lnTo>
                    <a:pt x="2952" y="4969"/>
                  </a:lnTo>
                  <a:lnTo>
                    <a:pt x="2952" y="4595"/>
                  </a:lnTo>
                  <a:lnTo>
                    <a:pt x="2952" y="4221"/>
                  </a:lnTo>
                  <a:lnTo>
                    <a:pt x="2931" y="3847"/>
                  </a:lnTo>
                  <a:lnTo>
                    <a:pt x="2890" y="3452"/>
                  </a:lnTo>
                  <a:lnTo>
                    <a:pt x="82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409375" y="1316150"/>
              <a:ext cx="79025" cy="86300"/>
            </a:xfrm>
            <a:custGeom>
              <a:avLst/>
              <a:gdLst/>
              <a:ahLst/>
              <a:cxnLst/>
              <a:rect l="l" t="t" r="r" b="b"/>
              <a:pathLst>
                <a:path w="3161" h="3452" extrusionOk="0">
                  <a:moveTo>
                    <a:pt x="63" y="2703"/>
                  </a:moveTo>
                  <a:lnTo>
                    <a:pt x="63" y="2703"/>
                  </a:lnTo>
                  <a:lnTo>
                    <a:pt x="63" y="3077"/>
                  </a:lnTo>
                  <a:lnTo>
                    <a:pt x="63" y="3451"/>
                  </a:lnTo>
                  <a:lnTo>
                    <a:pt x="63" y="3451"/>
                  </a:lnTo>
                  <a:lnTo>
                    <a:pt x="63" y="3451"/>
                  </a:lnTo>
                  <a:lnTo>
                    <a:pt x="63" y="3451"/>
                  </a:lnTo>
                  <a:lnTo>
                    <a:pt x="63" y="3077"/>
                  </a:lnTo>
                  <a:lnTo>
                    <a:pt x="63" y="2703"/>
                  </a:lnTo>
                  <a:close/>
                  <a:moveTo>
                    <a:pt x="3161" y="0"/>
                  </a:moveTo>
                  <a:lnTo>
                    <a:pt x="1" y="2038"/>
                  </a:lnTo>
                  <a:lnTo>
                    <a:pt x="1" y="2038"/>
                  </a:lnTo>
                  <a:lnTo>
                    <a:pt x="1" y="2038"/>
                  </a:lnTo>
                  <a:lnTo>
                    <a:pt x="3161" y="0"/>
                  </a:lnTo>
                  <a:lnTo>
                    <a:pt x="3161" y="0"/>
                  </a:lnTo>
                  <a:lnTo>
                    <a:pt x="316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10950" y="1383700"/>
              <a:ext cx="25" cy="18750"/>
            </a:xfrm>
            <a:custGeom>
              <a:avLst/>
              <a:gdLst/>
              <a:ahLst/>
              <a:cxnLst/>
              <a:rect l="l" t="t" r="r" b="b"/>
              <a:pathLst>
                <a:path w="1" h="750" fill="none" extrusionOk="0">
                  <a:moveTo>
                    <a:pt x="0" y="1"/>
                  </a:moveTo>
                  <a:lnTo>
                    <a:pt x="0" y="1"/>
                  </a:lnTo>
                  <a:lnTo>
                    <a:pt x="0" y="375"/>
                  </a:lnTo>
                  <a:lnTo>
                    <a:pt x="0" y="749"/>
                  </a:lnTo>
                  <a:lnTo>
                    <a:pt x="0" y="749"/>
                  </a:lnTo>
                  <a:lnTo>
                    <a:pt x="0" y="749"/>
                  </a:lnTo>
                  <a:lnTo>
                    <a:pt x="0" y="749"/>
                  </a:lnTo>
                  <a:lnTo>
                    <a:pt x="0" y="3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09375" y="1316150"/>
              <a:ext cx="79025" cy="50950"/>
            </a:xfrm>
            <a:custGeom>
              <a:avLst/>
              <a:gdLst/>
              <a:ahLst/>
              <a:cxnLst/>
              <a:rect l="l" t="t" r="r" b="b"/>
              <a:pathLst>
                <a:path w="3161" h="2038" fill="none" extrusionOk="0">
                  <a:moveTo>
                    <a:pt x="3161" y="0"/>
                  </a:moveTo>
                  <a:lnTo>
                    <a:pt x="1" y="2038"/>
                  </a:lnTo>
                  <a:lnTo>
                    <a:pt x="1" y="2038"/>
                  </a:lnTo>
                  <a:lnTo>
                    <a:pt x="1" y="2038"/>
                  </a:lnTo>
                  <a:lnTo>
                    <a:pt x="3161" y="0"/>
                  </a:lnTo>
                  <a:lnTo>
                    <a:pt x="3161" y="0"/>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09375" y="1316150"/>
              <a:ext cx="79550" cy="86300"/>
            </a:xfrm>
            <a:custGeom>
              <a:avLst/>
              <a:gdLst/>
              <a:ahLst/>
              <a:cxnLst/>
              <a:rect l="l" t="t" r="r" b="b"/>
              <a:pathLst>
                <a:path w="3182" h="3452" extrusionOk="0">
                  <a:moveTo>
                    <a:pt x="3161" y="0"/>
                  </a:moveTo>
                  <a:lnTo>
                    <a:pt x="1" y="2038"/>
                  </a:lnTo>
                  <a:lnTo>
                    <a:pt x="42" y="2370"/>
                  </a:lnTo>
                  <a:lnTo>
                    <a:pt x="63" y="2703"/>
                  </a:lnTo>
                  <a:lnTo>
                    <a:pt x="63" y="3077"/>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119" y="1019"/>
                  </a:lnTo>
                  <a:lnTo>
                    <a:pt x="3161" y="686"/>
                  </a:lnTo>
                  <a:lnTo>
                    <a:pt x="3182" y="354"/>
                  </a:lnTo>
                  <a:lnTo>
                    <a:pt x="3161"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409375" y="1316150"/>
              <a:ext cx="79550" cy="86300"/>
            </a:xfrm>
            <a:custGeom>
              <a:avLst/>
              <a:gdLst/>
              <a:ahLst/>
              <a:cxnLst/>
              <a:rect l="l" t="t" r="r" b="b"/>
              <a:pathLst>
                <a:path w="3182" h="3452" fill="none" extrusionOk="0">
                  <a:moveTo>
                    <a:pt x="3161" y="0"/>
                  </a:moveTo>
                  <a:lnTo>
                    <a:pt x="1" y="2038"/>
                  </a:lnTo>
                  <a:lnTo>
                    <a:pt x="1" y="2038"/>
                  </a:lnTo>
                  <a:lnTo>
                    <a:pt x="42" y="2370"/>
                  </a:lnTo>
                  <a:lnTo>
                    <a:pt x="63" y="2703"/>
                  </a:lnTo>
                  <a:lnTo>
                    <a:pt x="63" y="2703"/>
                  </a:lnTo>
                  <a:lnTo>
                    <a:pt x="63" y="3077"/>
                  </a:lnTo>
                  <a:lnTo>
                    <a:pt x="63" y="3451"/>
                  </a:lnTo>
                  <a:lnTo>
                    <a:pt x="63" y="3451"/>
                  </a:lnTo>
                  <a:lnTo>
                    <a:pt x="271" y="3451"/>
                  </a:lnTo>
                  <a:lnTo>
                    <a:pt x="500" y="3410"/>
                  </a:lnTo>
                  <a:lnTo>
                    <a:pt x="728" y="3347"/>
                  </a:lnTo>
                  <a:lnTo>
                    <a:pt x="957" y="3285"/>
                  </a:lnTo>
                  <a:lnTo>
                    <a:pt x="1186" y="3181"/>
                  </a:lnTo>
                  <a:lnTo>
                    <a:pt x="1414" y="3077"/>
                  </a:lnTo>
                  <a:lnTo>
                    <a:pt x="1643" y="2952"/>
                  </a:lnTo>
                  <a:lnTo>
                    <a:pt x="1872" y="2807"/>
                  </a:lnTo>
                  <a:lnTo>
                    <a:pt x="2080" y="2661"/>
                  </a:lnTo>
                  <a:lnTo>
                    <a:pt x="2288" y="2495"/>
                  </a:lnTo>
                  <a:lnTo>
                    <a:pt x="2454" y="2329"/>
                  </a:lnTo>
                  <a:lnTo>
                    <a:pt x="2620" y="2142"/>
                  </a:lnTo>
                  <a:lnTo>
                    <a:pt x="2766" y="1955"/>
                  </a:lnTo>
                  <a:lnTo>
                    <a:pt x="2890" y="1767"/>
                  </a:lnTo>
                  <a:lnTo>
                    <a:pt x="2994" y="1560"/>
                  </a:lnTo>
                  <a:lnTo>
                    <a:pt x="3057" y="1352"/>
                  </a:lnTo>
                  <a:lnTo>
                    <a:pt x="3057" y="1352"/>
                  </a:lnTo>
                  <a:lnTo>
                    <a:pt x="3119" y="1019"/>
                  </a:lnTo>
                  <a:lnTo>
                    <a:pt x="3161" y="686"/>
                  </a:lnTo>
                  <a:lnTo>
                    <a:pt x="3182" y="354"/>
                  </a:lnTo>
                  <a:lnTo>
                    <a:pt x="3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344950" y="1047975"/>
              <a:ext cx="159575" cy="189200"/>
            </a:xfrm>
            <a:custGeom>
              <a:avLst/>
              <a:gdLst/>
              <a:ahLst/>
              <a:cxnLst/>
              <a:rect l="l" t="t" r="r" b="b"/>
              <a:pathLst>
                <a:path w="6383" h="7568" extrusionOk="0">
                  <a:moveTo>
                    <a:pt x="2682" y="0"/>
                  </a:moveTo>
                  <a:lnTo>
                    <a:pt x="2349" y="42"/>
                  </a:lnTo>
                  <a:lnTo>
                    <a:pt x="2037" y="104"/>
                  </a:lnTo>
                  <a:lnTo>
                    <a:pt x="1746" y="208"/>
                  </a:lnTo>
                  <a:lnTo>
                    <a:pt x="1601" y="292"/>
                  </a:lnTo>
                  <a:lnTo>
                    <a:pt x="1455" y="375"/>
                  </a:lnTo>
                  <a:lnTo>
                    <a:pt x="1331" y="479"/>
                  </a:lnTo>
                  <a:lnTo>
                    <a:pt x="1206" y="583"/>
                  </a:lnTo>
                  <a:lnTo>
                    <a:pt x="1102" y="707"/>
                  </a:lnTo>
                  <a:lnTo>
                    <a:pt x="998" y="853"/>
                  </a:lnTo>
                  <a:lnTo>
                    <a:pt x="894" y="998"/>
                  </a:lnTo>
                  <a:lnTo>
                    <a:pt x="790" y="1165"/>
                  </a:lnTo>
                  <a:lnTo>
                    <a:pt x="707" y="1352"/>
                  </a:lnTo>
                  <a:lnTo>
                    <a:pt x="645" y="1560"/>
                  </a:lnTo>
                  <a:lnTo>
                    <a:pt x="478" y="2079"/>
                  </a:lnTo>
                  <a:lnTo>
                    <a:pt x="353" y="2558"/>
                  </a:lnTo>
                  <a:lnTo>
                    <a:pt x="229" y="3056"/>
                  </a:lnTo>
                  <a:lnTo>
                    <a:pt x="146" y="3514"/>
                  </a:lnTo>
                  <a:lnTo>
                    <a:pt x="83" y="3950"/>
                  </a:lnTo>
                  <a:lnTo>
                    <a:pt x="21" y="4387"/>
                  </a:lnTo>
                  <a:lnTo>
                    <a:pt x="0" y="4803"/>
                  </a:lnTo>
                  <a:lnTo>
                    <a:pt x="0" y="5198"/>
                  </a:lnTo>
                  <a:lnTo>
                    <a:pt x="0" y="5572"/>
                  </a:lnTo>
                  <a:lnTo>
                    <a:pt x="21" y="5925"/>
                  </a:lnTo>
                  <a:lnTo>
                    <a:pt x="42" y="6258"/>
                  </a:lnTo>
                  <a:lnTo>
                    <a:pt x="104" y="6570"/>
                  </a:lnTo>
                  <a:lnTo>
                    <a:pt x="146" y="6840"/>
                  </a:lnTo>
                  <a:lnTo>
                    <a:pt x="229" y="7110"/>
                  </a:lnTo>
                  <a:lnTo>
                    <a:pt x="312" y="7360"/>
                  </a:lnTo>
                  <a:lnTo>
                    <a:pt x="395" y="7568"/>
                  </a:lnTo>
                  <a:lnTo>
                    <a:pt x="977" y="7360"/>
                  </a:lnTo>
                  <a:lnTo>
                    <a:pt x="1580" y="7110"/>
                  </a:lnTo>
                  <a:lnTo>
                    <a:pt x="2328" y="6757"/>
                  </a:lnTo>
                  <a:lnTo>
                    <a:pt x="2723" y="6549"/>
                  </a:lnTo>
                  <a:lnTo>
                    <a:pt x="3139" y="6320"/>
                  </a:lnTo>
                  <a:lnTo>
                    <a:pt x="3534" y="6071"/>
                  </a:lnTo>
                  <a:lnTo>
                    <a:pt x="3929" y="5821"/>
                  </a:lnTo>
                  <a:lnTo>
                    <a:pt x="4303" y="5551"/>
                  </a:lnTo>
                  <a:lnTo>
                    <a:pt x="4657" y="5260"/>
                  </a:lnTo>
                  <a:lnTo>
                    <a:pt x="4969" y="4948"/>
                  </a:lnTo>
                  <a:lnTo>
                    <a:pt x="5239" y="4636"/>
                  </a:lnTo>
                  <a:lnTo>
                    <a:pt x="5447" y="4325"/>
                  </a:lnTo>
                  <a:lnTo>
                    <a:pt x="5655" y="4013"/>
                  </a:lnTo>
                  <a:lnTo>
                    <a:pt x="5821" y="3680"/>
                  </a:lnTo>
                  <a:lnTo>
                    <a:pt x="5987" y="3368"/>
                  </a:lnTo>
                  <a:lnTo>
                    <a:pt x="6133" y="3036"/>
                  </a:lnTo>
                  <a:lnTo>
                    <a:pt x="6237" y="2703"/>
                  </a:lnTo>
                  <a:lnTo>
                    <a:pt x="6320" y="2391"/>
                  </a:lnTo>
                  <a:lnTo>
                    <a:pt x="6361" y="2079"/>
                  </a:lnTo>
                  <a:lnTo>
                    <a:pt x="6382" y="1788"/>
                  </a:lnTo>
                  <a:lnTo>
                    <a:pt x="6361" y="1518"/>
                  </a:lnTo>
                  <a:lnTo>
                    <a:pt x="6320" y="1248"/>
                  </a:lnTo>
                  <a:lnTo>
                    <a:pt x="6216" y="1019"/>
                  </a:lnTo>
                  <a:lnTo>
                    <a:pt x="6153" y="915"/>
                  </a:lnTo>
                  <a:lnTo>
                    <a:pt x="6091" y="832"/>
                  </a:lnTo>
                  <a:lnTo>
                    <a:pt x="5987" y="728"/>
                  </a:lnTo>
                  <a:lnTo>
                    <a:pt x="5904" y="645"/>
                  </a:lnTo>
                  <a:lnTo>
                    <a:pt x="5779" y="583"/>
                  </a:lnTo>
                  <a:lnTo>
                    <a:pt x="5675" y="520"/>
                  </a:lnTo>
                  <a:lnTo>
                    <a:pt x="5530" y="479"/>
                  </a:lnTo>
                  <a:lnTo>
                    <a:pt x="5384" y="437"/>
                  </a:lnTo>
                  <a:lnTo>
                    <a:pt x="4740" y="271"/>
                  </a:lnTo>
                  <a:lnTo>
                    <a:pt x="4054" y="125"/>
                  </a:lnTo>
                  <a:lnTo>
                    <a:pt x="3700" y="63"/>
                  </a:lnTo>
                  <a:lnTo>
                    <a:pt x="3368" y="21"/>
                  </a:lnTo>
                  <a:lnTo>
                    <a:pt x="30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330375" y="1040700"/>
              <a:ext cx="266650" cy="336275"/>
            </a:xfrm>
            <a:custGeom>
              <a:avLst/>
              <a:gdLst/>
              <a:ahLst/>
              <a:cxnLst/>
              <a:rect l="l" t="t" r="r" b="b"/>
              <a:pathLst>
                <a:path w="10666" h="13451" extrusionOk="0">
                  <a:moveTo>
                    <a:pt x="5676" y="0"/>
                  </a:moveTo>
                  <a:lnTo>
                    <a:pt x="5198" y="63"/>
                  </a:lnTo>
                  <a:lnTo>
                    <a:pt x="4866" y="125"/>
                  </a:lnTo>
                  <a:lnTo>
                    <a:pt x="4554" y="208"/>
                  </a:lnTo>
                  <a:lnTo>
                    <a:pt x="4242" y="333"/>
                  </a:lnTo>
                  <a:lnTo>
                    <a:pt x="3951" y="458"/>
                  </a:lnTo>
                  <a:lnTo>
                    <a:pt x="3660" y="624"/>
                  </a:lnTo>
                  <a:lnTo>
                    <a:pt x="3390" y="790"/>
                  </a:lnTo>
                  <a:lnTo>
                    <a:pt x="3119" y="978"/>
                  </a:lnTo>
                  <a:lnTo>
                    <a:pt x="2870" y="1185"/>
                  </a:lnTo>
                  <a:lnTo>
                    <a:pt x="2641" y="1414"/>
                  </a:lnTo>
                  <a:lnTo>
                    <a:pt x="2412" y="1664"/>
                  </a:lnTo>
                  <a:lnTo>
                    <a:pt x="2184" y="1913"/>
                  </a:lnTo>
                  <a:lnTo>
                    <a:pt x="1976" y="2183"/>
                  </a:lnTo>
                  <a:lnTo>
                    <a:pt x="1789" y="2474"/>
                  </a:lnTo>
                  <a:lnTo>
                    <a:pt x="1602" y="2765"/>
                  </a:lnTo>
                  <a:lnTo>
                    <a:pt x="1415" y="3077"/>
                  </a:lnTo>
                  <a:lnTo>
                    <a:pt x="1248" y="3389"/>
                  </a:lnTo>
                  <a:lnTo>
                    <a:pt x="957" y="4033"/>
                  </a:lnTo>
                  <a:lnTo>
                    <a:pt x="687" y="4699"/>
                  </a:lnTo>
                  <a:lnTo>
                    <a:pt x="479" y="5385"/>
                  </a:lnTo>
                  <a:lnTo>
                    <a:pt x="313" y="6071"/>
                  </a:lnTo>
                  <a:lnTo>
                    <a:pt x="167" y="6757"/>
                  </a:lnTo>
                  <a:lnTo>
                    <a:pt x="63" y="7422"/>
                  </a:lnTo>
                  <a:lnTo>
                    <a:pt x="22" y="8066"/>
                  </a:lnTo>
                  <a:lnTo>
                    <a:pt x="1" y="8690"/>
                  </a:lnTo>
                  <a:lnTo>
                    <a:pt x="1" y="9023"/>
                  </a:lnTo>
                  <a:lnTo>
                    <a:pt x="43" y="9335"/>
                  </a:lnTo>
                  <a:lnTo>
                    <a:pt x="84" y="9646"/>
                  </a:lnTo>
                  <a:lnTo>
                    <a:pt x="167" y="9958"/>
                  </a:lnTo>
                  <a:lnTo>
                    <a:pt x="250" y="10249"/>
                  </a:lnTo>
                  <a:lnTo>
                    <a:pt x="354" y="10540"/>
                  </a:lnTo>
                  <a:lnTo>
                    <a:pt x="500" y="10831"/>
                  </a:lnTo>
                  <a:lnTo>
                    <a:pt x="625" y="11102"/>
                  </a:lnTo>
                  <a:lnTo>
                    <a:pt x="791" y="11351"/>
                  </a:lnTo>
                  <a:lnTo>
                    <a:pt x="978" y="11601"/>
                  </a:lnTo>
                  <a:lnTo>
                    <a:pt x="1165" y="11829"/>
                  </a:lnTo>
                  <a:lnTo>
                    <a:pt x="1352" y="12058"/>
                  </a:lnTo>
                  <a:lnTo>
                    <a:pt x="1581" y="12266"/>
                  </a:lnTo>
                  <a:lnTo>
                    <a:pt x="1789" y="12453"/>
                  </a:lnTo>
                  <a:lnTo>
                    <a:pt x="2038" y="12619"/>
                  </a:lnTo>
                  <a:lnTo>
                    <a:pt x="2288" y="12785"/>
                  </a:lnTo>
                  <a:lnTo>
                    <a:pt x="2537" y="12931"/>
                  </a:lnTo>
                  <a:lnTo>
                    <a:pt x="2807" y="13056"/>
                  </a:lnTo>
                  <a:lnTo>
                    <a:pt x="3078" y="13180"/>
                  </a:lnTo>
                  <a:lnTo>
                    <a:pt x="3348" y="13264"/>
                  </a:lnTo>
                  <a:lnTo>
                    <a:pt x="3639" y="13347"/>
                  </a:lnTo>
                  <a:lnTo>
                    <a:pt x="3930" y="13409"/>
                  </a:lnTo>
                  <a:lnTo>
                    <a:pt x="4221" y="13430"/>
                  </a:lnTo>
                  <a:lnTo>
                    <a:pt x="4512" y="13451"/>
                  </a:lnTo>
                  <a:lnTo>
                    <a:pt x="4824" y="13451"/>
                  </a:lnTo>
                  <a:lnTo>
                    <a:pt x="5115" y="13409"/>
                  </a:lnTo>
                  <a:lnTo>
                    <a:pt x="5427" y="13368"/>
                  </a:lnTo>
                  <a:lnTo>
                    <a:pt x="5739" y="13284"/>
                  </a:lnTo>
                  <a:lnTo>
                    <a:pt x="6030" y="13180"/>
                  </a:lnTo>
                  <a:lnTo>
                    <a:pt x="6342" y="13077"/>
                  </a:lnTo>
                  <a:lnTo>
                    <a:pt x="6633" y="12910"/>
                  </a:lnTo>
                  <a:lnTo>
                    <a:pt x="6944" y="12744"/>
                  </a:lnTo>
                  <a:lnTo>
                    <a:pt x="7319" y="12494"/>
                  </a:lnTo>
                  <a:lnTo>
                    <a:pt x="7651" y="12224"/>
                  </a:lnTo>
                  <a:lnTo>
                    <a:pt x="7963" y="11933"/>
                  </a:lnTo>
                  <a:lnTo>
                    <a:pt x="8233" y="11621"/>
                  </a:lnTo>
                  <a:lnTo>
                    <a:pt x="8483" y="11289"/>
                  </a:lnTo>
                  <a:lnTo>
                    <a:pt x="8711" y="10935"/>
                  </a:lnTo>
                  <a:lnTo>
                    <a:pt x="8919" y="10582"/>
                  </a:lnTo>
                  <a:lnTo>
                    <a:pt x="9106" y="10187"/>
                  </a:lnTo>
                  <a:lnTo>
                    <a:pt x="9293" y="9771"/>
                  </a:lnTo>
                  <a:lnTo>
                    <a:pt x="9460" y="9335"/>
                  </a:lnTo>
                  <a:lnTo>
                    <a:pt x="9772" y="8378"/>
                  </a:lnTo>
                  <a:lnTo>
                    <a:pt x="10104" y="7297"/>
                  </a:lnTo>
                  <a:lnTo>
                    <a:pt x="10458" y="6133"/>
                  </a:lnTo>
                  <a:lnTo>
                    <a:pt x="10520" y="5863"/>
                  </a:lnTo>
                  <a:lnTo>
                    <a:pt x="10582" y="5593"/>
                  </a:lnTo>
                  <a:lnTo>
                    <a:pt x="10624" y="5322"/>
                  </a:lnTo>
                  <a:lnTo>
                    <a:pt x="10666" y="5052"/>
                  </a:lnTo>
                  <a:lnTo>
                    <a:pt x="10666" y="4782"/>
                  </a:lnTo>
                  <a:lnTo>
                    <a:pt x="10666" y="4491"/>
                  </a:lnTo>
                  <a:lnTo>
                    <a:pt x="10645" y="4221"/>
                  </a:lnTo>
                  <a:lnTo>
                    <a:pt x="10603" y="3950"/>
                  </a:lnTo>
                  <a:lnTo>
                    <a:pt x="10499" y="3472"/>
                  </a:lnTo>
                  <a:lnTo>
                    <a:pt x="10354" y="3036"/>
                  </a:lnTo>
                  <a:lnTo>
                    <a:pt x="10167" y="2599"/>
                  </a:lnTo>
                  <a:lnTo>
                    <a:pt x="9959" y="2204"/>
                  </a:lnTo>
                  <a:lnTo>
                    <a:pt x="9688" y="1830"/>
                  </a:lnTo>
                  <a:lnTo>
                    <a:pt x="9397" y="1476"/>
                  </a:lnTo>
                  <a:lnTo>
                    <a:pt x="9065" y="1165"/>
                  </a:lnTo>
                  <a:lnTo>
                    <a:pt x="8711" y="894"/>
                  </a:lnTo>
                  <a:lnTo>
                    <a:pt x="8337" y="645"/>
                  </a:lnTo>
                  <a:lnTo>
                    <a:pt x="7921" y="437"/>
                  </a:lnTo>
                  <a:lnTo>
                    <a:pt x="7506" y="250"/>
                  </a:lnTo>
                  <a:lnTo>
                    <a:pt x="7069" y="125"/>
                  </a:lnTo>
                  <a:lnTo>
                    <a:pt x="6612" y="42"/>
                  </a:lnTo>
                  <a:lnTo>
                    <a:pt x="6154"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3521125" y="1088525"/>
              <a:ext cx="154375" cy="191800"/>
            </a:xfrm>
            <a:custGeom>
              <a:avLst/>
              <a:gdLst/>
              <a:ahLst/>
              <a:cxnLst/>
              <a:rect l="l" t="t" r="r" b="b"/>
              <a:pathLst>
                <a:path w="6175" h="7672" extrusionOk="0">
                  <a:moveTo>
                    <a:pt x="2932" y="0"/>
                  </a:moveTo>
                  <a:lnTo>
                    <a:pt x="2578" y="42"/>
                  </a:lnTo>
                  <a:lnTo>
                    <a:pt x="2225" y="104"/>
                  </a:lnTo>
                  <a:lnTo>
                    <a:pt x="1892" y="187"/>
                  </a:lnTo>
                  <a:lnTo>
                    <a:pt x="1580" y="312"/>
                  </a:lnTo>
                  <a:lnTo>
                    <a:pt x="1289" y="457"/>
                  </a:lnTo>
                  <a:lnTo>
                    <a:pt x="1019" y="644"/>
                  </a:lnTo>
                  <a:lnTo>
                    <a:pt x="770" y="852"/>
                  </a:lnTo>
                  <a:lnTo>
                    <a:pt x="666" y="956"/>
                  </a:lnTo>
                  <a:lnTo>
                    <a:pt x="582" y="1081"/>
                  </a:lnTo>
                  <a:lnTo>
                    <a:pt x="499" y="1206"/>
                  </a:lnTo>
                  <a:lnTo>
                    <a:pt x="416" y="1351"/>
                  </a:lnTo>
                  <a:lnTo>
                    <a:pt x="375" y="1497"/>
                  </a:lnTo>
                  <a:lnTo>
                    <a:pt x="312" y="1642"/>
                  </a:lnTo>
                  <a:lnTo>
                    <a:pt x="229" y="2058"/>
                  </a:lnTo>
                  <a:lnTo>
                    <a:pt x="146" y="2495"/>
                  </a:lnTo>
                  <a:lnTo>
                    <a:pt x="84" y="2931"/>
                  </a:lnTo>
                  <a:lnTo>
                    <a:pt x="42" y="3368"/>
                  </a:lnTo>
                  <a:lnTo>
                    <a:pt x="21" y="3804"/>
                  </a:lnTo>
                  <a:lnTo>
                    <a:pt x="0" y="4241"/>
                  </a:lnTo>
                  <a:lnTo>
                    <a:pt x="0" y="4657"/>
                  </a:lnTo>
                  <a:lnTo>
                    <a:pt x="21" y="5072"/>
                  </a:lnTo>
                  <a:lnTo>
                    <a:pt x="42" y="5488"/>
                  </a:lnTo>
                  <a:lnTo>
                    <a:pt x="84" y="5862"/>
                  </a:lnTo>
                  <a:lnTo>
                    <a:pt x="146" y="6237"/>
                  </a:lnTo>
                  <a:lnTo>
                    <a:pt x="208" y="6590"/>
                  </a:lnTo>
                  <a:lnTo>
                    <a:pt x="291" y="6902"/>
                  </a:lnTo>
                  <a:lnTo>
                    <a:pt x="375" y="7193"/>
                  </a:lnTo>
                  <a:lnTo>
                    <a:pt x="479" y="7442"/>
                  </a:lnTo>
                  <a:lnTo>
                    <a:pt x="582" y="7671"/>
                  </a:lnTo>
                  <a:lnTo>
                    <a:pt x="1081" y="7401"/>
                  </a:lnTo>
                  <a:lnTo>
                    <a:pt x="1622" y="7089"/>
                  </a:lnTo>
                  <a:lnTo>
                    <a:pt x="2266" y="6715"/>
                  </a:lnTo>
                  <a:lnTo>
                    <a:pt x="2994" y="6237"/>
                  </a:lnTo>
                  <a:lnTo>
                    <a:pt x="3368" y="5987"/>
                  </a:lnTo>
                  <a:lnTo>
                    <a:pt x="3742" y="5717"/>
                  </a:lnTo>
                  <a:lnTo>
                    <a:pt x="4096" y="5426"/>
                  </a:lnTo>
                  <a:lnTo>
                    <a:pt x="4449" y="5156"/>
                  </a:lnTo>
                  <a:lnTo>
                    <a:pt x="4761" y="4865"/>
                  </a:lnTo>
                  <a:lnTo>
                    <a:pt x="5052" y="4553"/>
                  </a:lnTo>
                  <a:lnTo>
                    <a:pt x="5302" y="4282"/>
                  </a:lnTo>
                  <a:lnTo>
                    <a:pt x="5509" y="3991"/>
                  </a:lnTo>
                  <a:lnTo>
                    <a:pt x="5696" y="3700"/>
                  </a:lnTo>
                  <a:lnTo>
                    <a:pt x="5863" y="3409"/>
                  </a:lnTo>
                  <a:lnTo>
                    <a:pt x="5988" y="3118"/>
                  </a:lnTo>
                  <a:lnTo>
                    <a:pt x="6091" y="2827"/>
                  </a:lnTo>
                  <a:lnTo>
                    <a:pt x="6154" y="2536"/>
                  </a:lnTo>
                  <a:lnTo>
                    <a:pt x="6175" y="2266"/>
                  </a:lnTo>
                  <a:lnTo>
                    <a:pt x="6175" y="1996"/>
                  </a:lnTo>
                  <a:lnTo>
                    <a:pt x="6112" y="1725"/>
                  </a:lnTo>
                  <a:lnTo>
                    <a:pt x="6029" y="1455"/>
                  </a:lnTo>
                  <a:lnTo>
                    <a:pt x="5904" y="1206"/>
                  </a:lnTo>
                  <a:lnTo>
                    <a:pt x="5738" y="977"/>
                  </a:lnTo>
                  <a:lnTo>
                    <a:pt x="5509" y="769"/>
                  </a:lnTo>
                  <a:lnTo>
                    <a:pt x="5260" y="561"/>
                  </a:lnTo>
                  <a:lnTo>
                    <a:pt x="4948" y="374"/>
                  </a:lnTo>
                  <a:lnTo>
                    <a:pt x="4657" y="249"/>
                  </a:lnTo>
                  <a:lnTo>
                    <a:pt x="4345" y="146"/>
                  </a:lnTo>
                  <a:lnTo>
                    <a:pt x="3992" y="62"/>
                  </a:lnTo>
                  <a:lnTo>
                    <a:pt x="3659" y="21"/>
                  </a:lnTo>
                  <a:lnTo>
                    <a:pt x="3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303875" y="955975"/>
              <a:ext cx="372675" cy="176750"/>
            </a:xfrm>
            <a:custGeom>
              <a:avLst/>
              <a:gdLst/>
              <a:ahLst/>
              <a:cxnLst/>
              <a:rect l="l" t="t" r="r" b="b"/>
              <a:pathLst>
                <a:path w="14907" h="7070" extrusionOk="0">
                  <a:moveTo>
                    <a:pt x="5926" y="1"/>
                  </a:moveTo>
                  <a:lnTo>
                    <a:pt x="5447" y="22"/>
                  </a:lnTo>
                  <a:lnTo>
                    <a:pt x="5219" y="63"/>
                  </a:lnTo>
                  <a:lnTo>
                    <a:pt x="4990" y="105"/>
                  </a:lnTo>
                  <a:lnTo>
                    <a:pt x="4761" y="167"/>
                  </a:lnTo>
                  <a:lnTo>
                    <a:pt x="4553" y="230"/>
                  </a:lnTo>
                  <a:lnTo>
                    <a:pt x="4346" y="313"/>
                  </a:lnTo>
                  <a:lnTo>
                    <a:pt x="4138" y="396"/>
                  </a:lnTo>
                  <a:lnTo>
                    <a:pt x="3951" y="500"/>
                  </a:lnTo>
                  <a:lnTo>
                    <a:pt x="3764" y="625"/>
                  </a:lnTo>
                  <a:lnTo>
                    <a:pt x="3576" y="749"/>
                  </a:lnTo>
                  <a:lnTo>
                    <a:pt x="3410" y="895"/>
                  </a:lnTo>
                  <a:lnTo>
                    <a:pt x="3265" y="1040"/>
                  </a:lnTo>
                  <a:lnTo>
                    <a:pt x="3119" y="1207"/>
                  </a:lnTo>
                  <a:lnTo>
                    <a:pt x="2994" y="1415"/>
                  </a:lnTo>
                  <a:lnTo>
                    <a:pt x="2890" y="1581"/>
                  </a:lnTo>
                  <a:lnTo>
                    <a:pt x="2807" y="1768"/>
                  </a:lnTo>
                  <a:lnTo>
                    <a:pt x="2745" y="1913"/>
                  </a:lnTo>
                  <a:lnTo>
                    <a:pt x="2641" y="2225"/>
                  </a:lnTo>
                  <a:lnTo>
                    <a:pt x="2516" y="2537"/>
                  </a:lnTo>
                  <a:lnTo>
                    <a:pt x="2433" y="2683"/>
                  </a:lnTo>
                  <a:lnTo>
                    <a:pt x="2329" y="2849"/>
                  </a:lnTo>
                  <a:lnTo>
                    <a:pt x="2204" y="2994"/>
                  </a:lnTo>
                  <a:lnTo>
                    <a:pt x="2038" y="3182"/>
                  </a:lnTo>
                  <a:lnTo>
                    <a:pt x="1809" y="3369"/>
                  </a:lnTo>
                  <a:lnTo>
                    <a:pt x="1560" y="3556"/>
                  </a:lnTo>
                  <a:lnTo>
                    <a:pt x="1248" y="3784"/>
                  </a:lnTo>
                  <a:lnTo>
                    <a:pt x="874" y="4013"/>
                  </a:lnTo>
                  <a:lnTo>
                    <a:pt x="666" y="4159"/>
                  </a:lnTo>
                  <a:lnTo>
                    <a:pt x="479" y="4325"/>
                  </a:lnTo>
                  <a:lnTo>
                    <a:pt x="333" y="4491"/>
                  </a:lnTo>
                  <a:lnTo>
                    <a:pt x="209" y="4658"/>
                  </a:lnTo>
                  <a:lnTo>
                    <a:pt x="125" y="4845"/>
                  </a:lnTo>
                  <a:lnTo>
                    <a:pt x="63" y="5032"/>
                  </a:lnTo>
                  <a:lnTo>
                    <a:pt x="22" y="5219"/>
                  </a:lnTo>
                  <a:lnTo>
                    <a:pt x="1" y="5406"/>
                  </a:lnTo>
                  <a:lnTo>
                    <a:pt x="22" y="5593"/>
                  </a:lnTo>
                  <a:lnTo>
                    <a:pt x="22" y="5780"/>
                  </a:lnTo>
                  <a:lnTo>
                    <a:pt x="63" y="5946"/>
                  </a:lnTo>
                  <a:lnTo>
                    <a:pt x="105" y="6113"/>
                  </a:lnTo>
                  <a:lnTo>
                    <a:pt x="209" y="6425"/>
                  </a:lnTo>
                  <a:lnTo>
                    <a:pt x="333" y="6695"/>
                  </a:lnTo>
                  <a:lnTo>
                    <a:pt x="333" y="6487"/>
                  </a:lnTo>
                  <a:lnTo>
                    <a:pt x="354" y="6217"/>
                  </a:lnTo>
                  <a:lnTo>
                    <a:pt x="437" y="5926"/>
                  </a:lnTo>
                  <a:lnTo>
                    <a:pt x="479" y="5780"/>
                  </a:lnTo>
                  <a:lnTo>
                    <a:pt x="541" y="5635"/>
                  </a:lnTo>
                  <a:lnTo>
                    <a:pt x="624" y="5489"/>
                  </a:lnTo>
                  <a:lnTo>
                    <a:pt x="728" y="5344"/>
                  </a:lnTo>
                  <a:lnTo>
                    <a:pt x="832" y="5198"/>
                  </a:lnTo>
                  <a:lnTo>
                    <a:pt x="957" y="5073"/>
                  </a:lnTo>
                  <a:lnTo>
                    <a:pt x="1103" y="4969"/>
                  </a:lnTo>
                  <a:lnTo>
                    <a:pt x="1269" y="4865"/>
                  </a:lnTo>
                  <a:lnTo>
                    <a:pt x="1456" y="4782"/>
                  </a:lnTo>
                  <a:lnTo>
                    <a:pt x="1685" y="4720"/>
                  </a:lnTo>
                  <a:lnTo>
                    <a:pt x="1851" y="4699"/>
                  </a:lnTo>
                  <a:lnTo>
                    <a:pt x="2184" y="4699"/>
                  </a:lnTo>
                  <a:lnTo>
                    <a:pt x="2350" y="4720"/>
                  </a:lnTo>
                  <a:lnTo>
                    <a:pt x="2641" y="4782"/>
                  </a:lnTo>
                  <a:lnTo>
                    <a:pt x="2911" y="4865"/>
                  </a:lnTo>
                  <a:lnTo>
                    <a:pt x="3161" y="4907"/>
                  </a:lnTo>
                  <a:lnTo>
                    <a:pt x="3306" y="4928"/>
                  </a:lnTo>
                  <a:lnTo>
                    <a:pt x="3410" y="4907"/>
                  </a:lnTo>
                  <a:lnTo>
                    <a:pt x="3535" y="4865"/>
                  </a:lnTo>
                  <a:lnTo>
                    <a:pt x="3660" y="4803"/>
                  </a:lnTo>
                  <a:lnTo>
                    <a:pt x="3784" y="4720"/>
                  </a:lnTo>
                  <a:lnTo>
                    <a:pt x="3909" y="4595"/>
                  </a:lnTo>
                  <a:lnTo>
                    <a:pt x="4034" y="4678"/>
                  </a:lnTo>
                  <a:lnTo>
                    <a:pt x="4346" y="4928"/>
                  </a:lnTo>
                  <a:lnTo>
                    <a:pt x="4574" y="5094"/>
                  </a:lnTo>
                  <a:lnTo>
                    <a:pt x="4865" y="5281"/>
                  </a:lnTo>
                  <a:lnTo>
                    <a:pt x="5219" y="5468"/>
                  </a:lnTo>
                  <a:lnTo>
                    <a:pt x="5614" y="5697"/>
                  </a:lnTo>
                  <a:lnTo>
                    <a:pt x="6050" y="5905"/>
                  </a:lnTo>
                  <a:lnTo>
                    <a:pt x="6549" y="6113"/>
                  </a:lnTo>
                  <a:lnTo>
                    <a:pt x="7090" y="6321"/>
                  </a:lnTo>
                  <a:lnTo>
                    <a:pt x="7672" y="6508"/>
                  </a:lnTo>
                  <a:lnTo>
                    <a:pt x="8316" y="6674"/>
                  </a:lnTo>
                  <a:lnTo>
                    <a:pt x="9023" y="6840"/>
                  </a:lnTo>
                  <a:lnTo>
                    <a:pt x="9751" y="6944"/>
                  </a:lnTo>
                  <a:lnTo>
                    <a:pt x="10541" y="7027"/>
                  </a:lnTo>
                  <a:lnTo>
                    <a:pt x="10977" y="7048"/>
                  </a:lnTo>
                  <a:lnTo>
                    <a:pt x="11351" y="7069"/>
                  </a:lnTo>
                  <a:lnTo>
                    <a:pt x="11705" y="7069"/>
                  </a:lnTo>
                  <a:lnTo>
                    <a:pt x="11996" y="7048"/>
                  </a:lnTo>
                  <a:lnTo>
                    <a:pt x="12474" y="7007"/>
                  </a:lnTo>
                  <a:lnTo>
                    <a:pt x="12827" y="6944"/>
                  </a:lnTo>
                  <a:lnTo>
                    <a:pt x="13056" y="6861"/>
                  </a:lnTo>
                  <a:lnTo>
                    <a:pt x="13202" y="6778"/>
                  </a:lnTo>
                  <a:lnTo>
                    <a:pt x="13264" y="6716"/>
                  </a:lnTo>
                  <a:lnTo>
                    <a:pt x="13285" y="6695"/>
                  </a:lnTo>
                  <a:lnTo>
                    <a:pt x="13534" y="6653"/>
                  </a:lnTo>
                  <a:lnTo>
                    <a:pt x="13763" y="6591"/>
                  </a:lnTo>
                  <a:lnTo>
                    <a:pt x="13971" y="6487"/>
                  </a:lnTo>
                  <a:lnTo>
                    <a:pt x="14179" y="6362"/>
                  </a:lnTo>
                  <a:lnTo>
                    <a:pt x="14366" y="6217"/>
                  </a:lnTo>
                  <a:lnTo>
                    <a:pt x="14511" y="6030"/>
                  </a:lnTo>
                  <a:lnTo>
                    <a:pt x="14657" y="5843"/>
                  </a:lnTo>
                  <a:lnTo>
                    <a:pt x="14761" y="5635"/>
                  </a:lnTo>
                  <a:lnTo>
                    <a:pt x="14844" y="5427"/>
                  </a:lnTo>
                  <a:lnTo>
                    <a:pt x="14885" y="5198"/>
                  </a:lnTo>
                  <a:lnTo>
                    <a:pt x="14906" y="4990"/>
                  </a:lnTo>
                  <a:lnTo>
                    <a:pt x="14885" y="4762"/>
                  </a:lnTo>
                  <a:lnTo>
                    <a:pt x="14823" y="4554"/>
                  </a:lnTo>
                  <a:lnTo>
                    <a:pt x="14740" y="4346"/>
                  </a:lnTo>
                  <a:lnTo>
                    <a:pt x="14594" y="4159"/>
                  </a:lnTo>
                  <a:lnTo>
                    <a:pt x="14428" y="3992"/>
                  </a:lnTo>
                  <a:lnTo>
                    <a:pt x="14179" y="3826"/>
                  </a:lnTo>
                  <a:lnTo>
                    <a:pt x="13929" y="3701"/>
                  </a:lnTo>
                  <a:lnTo>
                    <a:pt x="13659" y="3618"/>
                  </a:lnTo>
                  <a:lnTo>
                    <a:pt x="13389" y="3535"/>
                  </a:lnTo>
                  <a:lnTo>
                    <a:pt x="12807" y="3431"/>
                  </a:lnTo>
                  <a:lnTo>
                    <a:pt x="12224" y="3348"/>
                  </a:lnTo>
                  <a:lnTo>
                    <a:pt x="11913" y="3286"/>
                  </a:lnTo>
                  <a:lnTo>
                    <a:pt x="11622" y="3182"/>
                  </a:lnTo>
                  <a:lnTo>
                    <a:pt x="11310" y="3078"/>
                  </a:lnTo>
                  <a:lnTo>
                    <a:pt x="10998" y="2932"/>
                  </a:lnTo>
                  <a:lnTo>
                    <a:pt x="10686" y="2724"/>
                  </a:lnTo>
                  <a:lnTo>
                    <a:pt x="10374" y="2475"/>
                  </a:lnTo>
                  <a:lnTo>
                    <a:pt x="10083" y="2163"/>
                  </a:lnTo>
                  <a:lnTo>
                    <a:pt x="9771" y="1789"/>
                  </a:lnTo>
                  <a:lnTo>
                    <a:pt x="9626" y="1602"/>
                  </a:lnTo>
                  <a:lnTo>
                    <a:pt x="9460" y="1415"/>
                  </a:lnTo>
                  <a:lnTo>
                    <a:pt x="9293" y="1248"/>
                  </a:lnTo>
                  <a:lnTo>
                    <a:pt x="9106" y="1082"/>
                  </a:lnTo>
                  <a:lnTo>
                    <a:pt x="8919" y="936"/>
                  </a:lnTo>
                  <a:lnTo>
                    <a:pt x="8732" y="812"/>
                  </a:lnTo>
                  <a:lnTo>
                    <a:pt x="8524" y="666"/>
                  </a:lnTo>
                  <a:lnTo>
                    <a:pt x="8295" y="562"/>
                  </a:lnTo>
                  <a:lnTo>
                    <a:pt x="7859" y="354"/>
                  </a:lnTo>
                  <a:lnTo>
                    <a:pt x="7381" y="209"/>
                  </a:lnTo>
                  <a:lnTo>
                    <a:pt x="6903" y="84"/>
                  </a:lnTo>
                  <a:lnTo>
                    <a:pt x="6424" y="22"/>
                  </a:lnTo>
                  <a:lnTo>
                    <a:pt x="59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521650" y="1230925"/>
              <a:ext cx="98775" cy="87850"/>
            </a:xfrm>
            <a:custGeom>
              <a:avLst/>
              <a:gdLst/>
              <a:ahLst/>
              <a:cxnLst/>
              <a:rect l="l" t="t" r="r" b="b"/>
              <a:pathLst>
                <a:path w="3951" h="3514" extrusionOk="0">
                  <a:moveTo>
                    <a:pt x="2516" y="0"/>
                  </a:moveTo>
                  <a:lnTo>
                    <a:pt x="2308" y="21"/>
                  </a:lnTo>
                  <a:lnTo>
                    <a:pt x="2121" y="62"/>
                  </a:lnTo>
                  <a:lnTo>
                    <a:pt x="1913" y="125"/>
                  </a:lnTo>
                  <a:lnTo>
                    <a:pt x="1705" y="208"/>
                  </a:lnTo>
                  <a:lnTo>
                    <a:pt x="1518" y="312"/>
                  </a:lnTo>
                  <a:lnTo>
                    <a:pt x="1331" y="437"/>
                  </a:lnTo>
                  <a:lnTo>
                    <a:pt x="1164" y="561"/>
                  </a:lnTo>
                  <a:lnTo>
                    <a:pt x="977" y="707"/>
                  </a:lnTo>
                  <a:lnTo>
                    <a:pt x="832" y="852"/>
                  </a:lnTo>
                  <a:lnTo>
                    <a:pt x="541" y="1164"/>
                  </a:lnTo>
                  <a:lnTo>
                    <a:pt x="312" y="1476"/>
                  </a:lnTo>
                  <a:lnTo>
                    <a:pt x="208" y="1642"/>
                  </a:lnTo>
                  <a:lnTo>
                    <a:pt x="125" y="1830"/>
                  </a:lnTo>
                  <a:lnTo>
                    <a:pt x="63" y="1996"/>
                  </a:lnTo>
                  <a:lnTo>
                    <a:pt x="21" y="2183"/>
                  </a:lnTo>
                  <a:lnTo>
                    <a:pt x="0" y="2349"/>
                  </a:lnTo>
                  <a:lnTo>
                    <a:pt x="0" y="2516"/>
                  </a:lnTo>
                  <a:lnTo>
                    <a:pt x="21" y="2682"/>
                  </a:lnTo>
                  <a:lnTo>
                    <a:pt x="63" y="2848"/>
                  </a:lnTo>
                  <a:lnTo>
                    <a:pt x="125" y="2973"/>
                  </a:lnTo>
                  <a:lnTo>
                    <a:pt x="208" y="3118"/>
                  </a:lnTo>
                  <a:lnTo>
                    <a:pt x="291" y="3222"/>
                  </a:lnTo>
                  <a:lnTo>
                    <a:pt x="416" y="3326"/>
                  </a:lnTo>
                  <a:lnTo>
                    <a:pt x="561" y="3409"/>
                  </a:lnTo>
                  <a:lnTo>
                    <a:pt x="728" y="3472"/>
                  </a:lnTo>
                  <a:lnTo>
                    <a:pt x="915" y="3513"/>
                  </a:lnTo>
                  <a:lnTo>
                    <a:pt x="1435" y="3513"/>
                  </a:lnTo>
                  <a:lnTo>
                    <a:pt x="1767" y="3451"/>
                  </a:lnTo>
                  <a:lnTo>
                    <a:pt x="2079" y="3389"/>
                  </a:lnTo>
                  <a:lnTo>
                    <a:pt x="2370" y="3285"/>
                  </a:lnTo>
                  <a:lnTo>
                    <a:pt x="2661" y="3139"/>
                  </a:lnTo>
                  <a:lnTo>
                    <a:pt x="2931" y="2973"/>
                  </a:lnTo>
                  <a:lnTo>
                    <a:pt x="3202" y="2786"/>
                  </a:lnTo>
                  <a:lnTo>
                    <a:pt x="3451" y="2578"/>
                  </a:lnTo>
                  <a:lnTo>
                    <a:pt x="3576" y="2432"/>
                  </a:lnTo>
                  <a:lnTo>
                    <a:pt x="3680" y="2266"/>
                  </a:lnTo>
                  <a:lnTo>
                    <a:pt x="3784" y="2100"/>
                  </a:lnTo>
                  <a:lnTo>
                    <a:pt x="3846" y="1933"/>
                  </a:lnTo>
                  <a:lnTo>
                    <a:pt x="3908" y="1767"/>
                  </a:lnTo>
                  <a:lnTo>
                    <a:pt x="3950" y="1580"/>
                  </a:lnTo>
                  <a:lnTo>
                    <a:pt x="3950" y="1414"/>
                  </a:lnTo>
                  <a:lnTo>
                    <a:pt x="3950" y="1227"/>
                  </a:lnTo>
                  <a:lnTo>
                    <a:pt x="3908" y="1060"/>
                  </a:lnTo>
                  <a:lnTo>
                    <a:pt x="3867" y="894"/>
                  </a:lnTo>
                  <a:lnTo>
                    <a:pt x="3784" y="749"/>
                  </a:lnTo>
                  <a:lnTo>
                    <a:pt x="3701" y="582"/>
                  </a:lnTo>
                  <a:lnTo>
                    <a:pt x="3576" y="457"/>
                  </a:lnTo>
                  <a:lnTo>
                    <a:pt x="3451" y="333"/>
                  </a:lnTo>
                  <a:lnTo>
                    <a:pt x="3285" y="208"/>
                  </a:lnTo>
                  <a:lnTo>
                    <a:pt x="3118" y="125"/>
                  </a:lnTo>
                  <a:lnTo>
                    <a:pt x="2911" y="42"/>
                  </a:lnTo>
                  <a:lnTo>
                    <a:pt x="2724" y="21"/>
                  </a:lnTo>
                  <a:lnTo>
                    <a:pt x="251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780525" y="2229300"/>
              <a:ext cx="618500" cy="1835150"/>
            </a:xfrm>
            <a:custGeom>
              <a:avLst/>
              <a:gdLst/>
              <a:ahLst/>
              <a:cxnLst/>
              <a:rect l="l" t="t" r="r" b="b"/>
              <a:pathLst>
                <a:path w="24740" h="73406" extrusionOk="0">
                  <a:moveTo>
                    <a:pt x="12578" y="0"/>
                  </a:move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6507" y="26298"/>
                  </a:lnTo>
                  <a:lnTo>
                    <a:pt x="17214" y="23970"/>
                  </a:lnTo>
                  <a:lnTo>
                    <a:pt x="17941" y="21662"/>
                  </a:lnTo>
                  <a:lnTo>
                    <a:pt x="18669" y="19354"/>
                  </a:lnTo>
                  <a:lnTo>
                    <a:pt x="19396" y="17109"/>
                  </a:lnTo>
                  <a:lnTo>
                    <a:pt x="20124" y="14926"/>
                  </a:lnTo>
                  <a:lnTo>
                    <a:pt x="21496" y="10852"/>
                  </a:lnTo>
                  <a:lnTo>
                    <a:pt x="22785" y="7131"/>
                  </a:lnTo>
                  <a:lnTo>
                    <a:pt x="23804" y="4220"/>
                  </a:lnTo>
                  <a:lnTo>
                    <a:pt x="24739" y="1642"/>
                  </a:lnTo>
                  <a:lnTo>
                    <a:pt x="125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80525" y="2229300"/>
              <a:ext cx="618500" cy="1835150"/>
            </a:xfrm>
            <a:custGeom>
              <a:avLst/>
              <a:gdLst/>
              <a:ahLst/>
              <a:cxnLst/>
              <a:rect l="l" t="t" r="r" b="b"/>
              <a:pathLst>
                <a:path w="24740" h="73406" fill="none" extrusionOk="0">
                  <a:moveTo>
                    <a:pt x="1" y="71472"/>
                  </a:moveTo>
                  <a:lnTo>
                    <a:pt x="5572" y="73405"/>
                  </a:lnTo>
                  <a:lnTo>
                    <a:pt x="5572" y="73405"/>
                  </a:lnTo>
                  <a:lnTo>
                    <a:pt x="6445" y="69871"/>
                  </a:lnTo>
                  <a:lnTo>
                    <a:pt x="7381" y="66025"/>
                  </a:lnTo>
                  <a:lnTo>
                    <a:pt x="8503" y="61306"/>
                  </a:lnTo>
                  <a:lnTo>
                    <a:pt x="9709" y="56088"/>
                  </a:lnTo>
                  <a:lnTo>
                    <a:pt x="10312" y="53406"/>
                  </a:lnTo>
                  <a:lnTo>
                    <a:pt x="10894" y="50725"/>
                  </a:lnTo>
                  <a:lnTo>
                    <a:pt x="11434" y="48126"/>
                  </a:lnTo>
                  <a:lnTo>
                    <a:pt x="11933" y="45631"/>
                  </a:lnTo>
                  <a:lnTo>
                    <a:pt x="12370" y="43303"/>
                  </a:lnTo>
                  <a:lnTo>
                    <a:pt x="12744" y="41183"/>
                  </a:lnTo>
                  <a:lnTo>
                    <a:pt x="12744" y="41183"/>
                  </a:lnTo>
                  <a:lnTo>
                    <a:pt x="12952" y="39894"/>
                  </a:lnTo>
                  <a:lnTo>
                    <a:pt x="13243" y="38501"/>
                  </a:lnTo>
                  <a:lnTo>
                    <a:pt x="13576" y="37025"/>
                  </a:lnTo>
                  <a:lnTo>
                    <a:pt x="13950" y="35466"/>
                  </a:lnTo>
                  <a:lnTo>
                    <a:pt x="14366" y="33823"/>
                  </a:lnTo>
                  <a:lnTo>
                    <a:pt x="14823" y="32119"/>
                  </a:lnTo>
                  <a:lnTo>
                    <a:pt x="15301" y="30372"/>
                  </a:lnTo>
                  <a:lnTo>
                    <a:pt x="15821" y="28585"/>
                  </a:lnTo>
                  <a:lnTo>
                    <a:pt x="15821" y="28585"/>
                  </a:lnTo>
                  <a:lnTo>
                    <a:pt x="16507" y="26298"/>
                  </a:lnTo>
                  <a:lnTo>
                    <a:pt x="17214" y="23970"/>
                  </a:lnTo>
                  <a:lnTo>
                    <a:pt x="17941" y="21662"/>
                  </a:lnTo>
                  <a:lnTo>
                    <a:pt x="18669" y="19354"/>
                  </a:lnTo>
                  <a:lnTo>
                    <a:pt x="19396" y="17109"/>
                  </a:lnTo>
                  <a:lnTo>
                    <a:pt x="20124" y="14926"/>
                  </a:lnTo>
                  <a:lnTo>
                    <a:pt x="21496" y="10852"/>
                  </a:lnTo>
                  <a:lnTo>
                    <a:pt x="21496" y="10852"/>
                  </a:lnTo>
                  <a:lnTo>
                    <a:pt x="22785" y="7131"/>
                  </a:lnTo>
                  <a:lnTo>
                    <a:pt x="23804" y="4220"/>
                  </a:lnTo>
                  <a:lnTo>
                    <a:pt x="24739" y="1642"/>
                  </a:lnTo>
                  <a:lnTo>
                    <a:pt x="12578" y="0"/>
                  </a:lnTo>
                  <a:lnTo>
                    <a:pt x="12578" y="0"/>
                  </a:lnTo>
                  <a:lnTo>
                    <a:pt x="12224" y="1206"/>
                  </a:lnTo>
                  <a:lnTo>
                    <a:pt x="11289" y="4470"/>
                  </a:lnTo>
                  <a:lnTo>
                    <a:pt x="9938" y="9293"/>
                  </a:lnTo>
                  <a:lnTo>
                    <a:pt x="9168" y="12099"/>
                  </a:lnTo>
                  <a:lnTo>
                    <a:pt x="8358" y="15114"/>
                  </a:lnTo>
                  <a:lnTo>
                    <a:pt x="7526" y="18253"/>
                  </a:lnTo>
                  <a:lnTo>
                    <a:pt x="6695" y="21433"/>
                  </a:lnTo>
                  <a:lnTo>
                    <a:pt x="5884" y="24614"/>
                  </a:lnTo>
                  <a:lnTo>
                    <a:pt x="5135" y="27732"/>
                  </a:lnTo>
                  <a:lnTo>
                    <a:pt x="4449" y="30705"/>
                  </a:lnTo>
                  <a:lnTo>
                    <a:pt x="4138" y="32119"/>
                  </a:lnTo>
                  <a:lnTo>
                    <a:pt x="3867" y="33470"/>
                  </a:lnTo>
                  <a:lnTo>
                    <a:pt x="3597" y="34759"/>
                  </a:lnTo>
                  <a:lnTo>
                    <a:pt x="3389" y="35965"/>
                  </a:lnTo>
                  <a:lnTo>
                    <a:pt x="3202" y="37087"/>
                  </a:lnTo>
                  <a:lnTo>
                    <a:pt x="3036" y="38127"/>
                  </a:lnTo>
                  <a:lnTo>
                    <a:pt x="3036" y="38127"/>
                  </a:lnTo>
                  <a:lnTo>
                    <a:pt x="2766" y="40309"/>
                  </a:lnTo>
                  <a:lnTo>
                    <a:pt x="2495" y="42700"/>
                  </a:lnTo>
                  <a:lnTo>
                    <a:pt x="2225" y="45278"/>
                  </a:lnTo>
                  <a:lnTo>
                    <a:pt x="1955" y="47960"/>
                  </a:lnTo>
                  <a:lnTo>
                    <a:pt x="1435" y="53489"/>
                  </a:lnTo>
                  <a:lnTo>
                    <a:pt x="978" y="58915"/>
                  </a:lnTo>
                  <a:lnTo>
                    <a:pt x="583" y="63821"/>
                  </a:lnTo>
                  <a:lnTo>
                    <a:pt x="271" y="67813"/>
                  </a:lnTo>
                  <a:lnTo>
                    <a:pt x="1" y="71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175500" y="2482925"/>
              <a:ext cx="80075" cy="461000"/>
            </a:xfrm>
            <a:custGeom>
              <a:avLst/>
              <a:gdLst/>
              <a:ahLst/>
              <a:cxnLst/>
              <a:rect l="l" t="t" r="r" b="b"/>
              <a:pathLst>
                <a:path w="3203" h="18440" extrusionOk="0">
                  <a:moveTo>
                    <a:pt x="3202" y="0"/>
                  </a:move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770" y="15924"/>
                  </a:lnTo>
                  <a:lnTo>
                    <a:pt x="1539" y="13388"/>
                  </a:lnTo>
                  <a:lnTo>
                    <a:pt x="2350" y="10852"/>
                  </a:lnTo>
                  <a:lnTo>
                    <a:pt x="3140" y="8357"/>
                  </a:lnTo>
                  <a:lnTo>
                    <a:pt x="3161" y="4012"/>
                  </a:lnTo>
                  <a:lnTo>
                    <a:pt x="320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175500" y="2482925"/>
              <a:ext cx="80075" cy="461000"/>
            </a:xfrm>
            <a:custGeom>
              <a:avLst/>
              <a:gdLst/>
              <a:ahLst/>
              <a:cxnLst/>
              <a:rect l="l" t="t" r="r" b="b"/>
              <a:pathLst>
                <a:path w="3203" h="18440" fill="none" extrusionOk="0">
                  <a:moveTo>
                    <a:pt x="3202" y="0"/>
                  </a:moveTo>
                  <a:lnTo>
                    <a:pt x="3202" y="0"/>
                  </a:lnTo>
                  <a:lnTo>
                    <a:pt x="2995" y="457"/>
                  </a:lnTo>
                  <a:lnTo>
                    <a:pt x="2787" y="915"/>
                  </a:lnTo>
                  <a:lnTo>
                    <a:pt x="2600" y="1414"/>
                  </a:lnTo>
                  <a:lnTo>
                    <a:pt x="2412" y="1913"/>
                  </a:lnTo>
                  <a:lnTo>
                    <a:pt x="2059" y="2994"/>
                  </a:lnTo>
                  <a:lnTo>
                    <a:pt x="1726" y="4116"/>
                  </a:lnTo>
                  <a:lnTo>
                    <a:pt x="1415" y="5301"/>
                  </a:lnTo>
                  <a:lnTo>
                    <a:pt x="1144" y="6528"/>
                  </a:lnTo>
                  <a:lnTo>
                    <a:pt x="916" y="7775"/>
                  </a:lnTo>
                  <a:lnTo>
                    <a:pt x="708" y="9043"/>
                  </a:lnTo>
                  <a:lnTo>
                    <a:pt x="521" y="10311"/>
                  </a:lnTo>
                  <a:lnTo>
                    <a:pt x="354" y="11579"/>
                  </a:lnTo>
                  <a:lnTo>
                    <a:pt x="230" y="12827"/>
                  </a:lnTo>
                  <a:lnTo>
                    <a:pt x="126" y="14053"/>
                  </a:lnTo>
                  <a:lnTo>
                    <a:pt x="63" y="15238"/>
                  </a:lnTo>
                  <a:lnTo>
                    <a:pt x="22" y="16361"/>
                  </a:lnTo>
                  <a:lnTo>
                    <a:pt x="1" y="17442"/>
                  </a:lnTo>
                  <a:lnTo>
                    <a:pt x="22" y="18440"/>
                  </a:lnTo>
                  <a:lnTo>
                    <a:pt x="22" y="18440"/>
                  </a:lnTo>
                  <a:lnTo>
                    <a:pt x="770" y="15924"/>
                  </a:lnTo>
                  <a:lnTo>
                    <a:pt x="1539" y="13388"/>
                  </a:lnTo>
                  <a:lnTo>
                    <a:pt x="2350" y="10852"/>
                  </a:lnTo>
                  <a:lnTo>
                    <a:pt x="3140" y="8357"/>
                  </a:lnTo>
                  <a:lnTo>
                    <a:pt x="3140" y="8357"/>
                  </a:lnTo>
                  <a:lnTo>
                    <a:pt x="3161" y="4012"/>
                  </a:lnTo>
                  <a:lnTo>
                    <a:pt x="3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54000" y="2251125"/>
              <a:ext cx="317050" cy="1862175"/>
            </a:xfrm>
            <a:custGeom>
              <a:avLst/>
              <a:gdLst/>
              <a:ahLst/>
              <a:cxnLst/>
              <a:rect l="l" t="t" r="r" b="b"/>
              <a:pathLst>
                <a:path w="12682" h="74487" extrusionOk="0">
                  <a:moveTo>
                    <a:pt x="208" y="0"/>
                  </a:move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254000" y="2251125"/>
              <a:ext cx="317050" cy="1862175"/>
            </a:xfrm>
            <a:custGeom>
              <a:avLst/>
              <a:gdLst/>
              <a:ahLst/>
              <a:cxnLst/>
              <a:rect l="l" t="t" r="r" b="b"/>
              <a:pathLst>
                <a:path w="12682" h="74487" fill="none" extrusionOk="0">
                  <a:moveTo>
                    <a:pt x="208" y="0"/>
                  </a:moveTo>
                  <a:lnTo>
                    <a:pt x="208" y="0"/>
                  </a:lnTo>
                  <a:lnTo>
                    <a:pt x="125" y="4823"/>
                  </a:lnTo>
                  <a:lnTo>
                    <a:pt x="62" y="9979"/>
                  </a:lnTo>
                  <a:lnTo>
                    <a:pt x="0" y="16195"/>
                  </a:lnTo>
                  <a:lnTo>
                    <a:pt x="0" y="19521"/>
                  </a:lnTo>
                  <a:lnTo>
                    <a:pt x="0" y="22889"/>
                  </a:lnTo>
                  <a:lnTo>
                    <a:pt x="21" y="26236"/>
                  </a:lnTo>
                  <a:lnTo>
                    <a:pt x="42" y="29479"/>
                  </a:lnTo>
                  <a:lnTo>
                    <a:pt x="104" y="32535"/>
                  </a:lnTo>
                  <a:lnTo>
                    <a:pt x="187" y="35383"/>
                  </a:lnTo>
                  <a:lnTo>
                    <a:pt x="291" y="37898"/>
                  </a:lnTo>
                  <a:lnTo>
                    <a:pt x="353" y="39000"/>
                  </a:lnTo>
                  <a:lnTo>
                    <a:pt x="437" y="40019"/>
                  </a:lnTo>
                  <a:lnTo>
                    <a:pt x="437" y="40019"/>
                  </a:lnTo>
                  <a:lnTo>
                    <a:pt x="520" y="41100"/>
                  </a:lnTo>
                  <a:lnTo>
                    <a:pt x="644" y="42243"/>
                  </a:lnTo>
                  <a:lnTo>
                    <a:pt x="790" y="43449"/>
                  </a:lnTo>
                  <a:lnTo>
                    <a:pt x="936" y="44696"/>
                  </a:lnTo>
                  <a:lnTo>
                    <a:pt x="1310" y="47336"/>
                  </a:lnTo>
                  <a:lnTo>
                    <a:pt x="1726" y="50101"/>
                  </a:lnTo>
                  <a:lnTo>
                    <a:pt x="2183" y="52949"/>
                  </a:lnTo>
                  <a:lnTo>
                    <a:pt x="2682" y="55818"/>
                  </a:lnTo>
                  <a:lnTo>
                    <a:pt x="3181" y="58666"/>
                  </a:lnTo>
                  <a:lnTo>
                    <a:pt x="3700" y="61431"/>
                  </a:lnTo>
                  <a:lnTo>
                    <a:pt x="4677" y="66524"/>
                  </a:lnTo>
                  <a:lnTo>
                    <a:pt x="5509" y="70682"/>
                  </a:lnTo>
                  <a:lnTo>
                    <a:pt x="6091" y="73468"/>
                  </a:lnTo>
                  <a:lnTo>
                    <a:pt x="6299" y="74486"/>
                  </a:lnTo>
                  <a:lnTo>
                    <a:pt x="12681" y="74486"/>
                  </a:lnTo>
                  <a:lnTo>
                    <a:pt x="12681" y="74486"/>
                  </a:lnTo>
                  <a:lnTo>
                    <a:pt x="12536" y="70973"/>
                  </a:lnTo>
                  <a:lnTo>
                    <a:pt x="12328" y="67148"/>
                  </a:lnTo>
                  <a:lnTo>
                    <a:pt x="12078" y="62429"/>
                  </a:lnTo>
                  <a:lnTo>
                    <a:pt x="11766" y="57211"/>
                  </a:lnTo>
                  <a:lnTo>
                    <a:pt x="11579" y="54529"/>
                  </a:lnTo>
                  <a:lnTo>
                    <a:pt x="11392" y="51868"/>
                  </a:lnTo>
                  <a:lnTo>
                    <a:pt x="11184" y="49249"/>
                  </a:lnTo>
                  <a:lnTo>
                    <a:pt x="10956" y="46754"/>
                  </a:lnTo>
                  <a:lnTo>
                    <a:pt x="10727" y="44405"/>
                  </a:lnTo>
                  <a:lnTo>
                    <a:pt x="10498" y="42264"/>
                  </a:lnTo>
                  <a:lnTo>
                    <a:pt x="10498" y="42264"/>
                  </a:lnTo>
                  <a:lnTo>
                    <a:pt x="10374" y="41058"/>
                  </a:lnTo>
                  <a:lnTo>
                    <a:pt x="10270" y="39769"/>
                  </a:lnTo>
                  <a:lnTo>
                    <a:pt x="10186" y="38418"/>
                  </a:lnTo>
                  <a:lnTo>
                    <a:pt x="10124" y="36983"/>
                  </a:lnTo>
                  <a:lnTo>
                    <a:pt x="10103" y="35487"/>
                  </a:lnTo>
                  <a:lnTo>
                    <a:pt x="10083" y="33927"/>
                  </a:lnTo>
                  <a:lnTo>
                    <a:pt x="10103" y="32348"/>
                  </a:lnTo>
                  <a:lnTo>
                    <a:pt x="10124" y="30705"/>
                  </a:lnTo>
                  <a:lnTo>
                    <a:pt x="10166" y="29063"/>
                  </a:lnTo>
                  <a:lnTo>
                    <a:pt x="10207" y="27379"/>
                  </a:lnTo>
                  <a:lnTo>
                    <a:pt x="10353" y="23990"/>
                  </a:lnTo>
                  <a:lnTo>
                    <a:pt x="10540" y="20602"/>
                  </a:lnTo>
                  <a:lnTo>
                    <a:pt x="10748" y="17317"/>
                  </a:lnTo>
                  <a:lnTo>
                    <a:pt x="10976" y="14157"/>
                  </a:lnTo>
                  <a:lnTo>
                    <a:pt x="11205" y="11226"/>
                  </a:lnTo>
                  <a:lnTo>
                    <a:pt x="11434" y="8544"/>
                  </a:lnTo>
                  <a:lnTo>
                    <a:pt x="11662" y="6216"/>
                  </a:lnTo>
                  <a:lnTo>
                    <a:pt x="11995" y="2848"/>
                  </a:lnTo>
                  <a:lnTo>
                    <a:pt x="12120" y="1601"/>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379750" y="4057150"/>
              <a:ext cx="200650" cy="59775"/>
            </a:xfrm>
            <a:custGeom>
              <a:avLst/>
              <a:gdLst/>
              <a:ahLst/>
              <a:cxnLst/>
              <a:rect l="l" t="t" r="r" b="b"/>
              <a:pathLst>
                <a:path w="8026" h="2391" extrusionOk="0">
                  <a:moveTo>
                    <a:pt x="1" y="0"/>
                  </a:moveTo>
                  <a:lnTo>
                    <a:pt x="500" y="2391"/>
                  </a:lnTo>
                  <a:lnTo>
                    <a:pt x="8025" y="2391"/>
                  </a:lnTo>
                  <a:lnTo>
                    <a:pt x="8025" y="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2761825" y="3943850"/>
              <a:ext cx="184525" cy="127350"/>
            </a:xfrm>
            <a:custGeom>
              <a:avLst/>
              <a:gdLst/>
              <a:ahLst/>
              <a:cxnLst/>
              <a:rect l="l" t="t" r="r" b="b"/>
              <a:pathLst>
                <a:path w="7381" h="5094" extrusionOk="0">
                  <a:moveTo>
                    <a:pt x="291" y="0"/>
                  </a:moveTo>
                  <a:lnTo>
                    <a:pt x="0" y="2786"/>
                  </a:lnTo>
                  <a:lnTo>
                    <a:pt x="6632" y="5093"/>
                  </a:lnTo>
                  <a:lnTo>
                    <a:pt x="7380" y="2931"/>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42125" y="1173225"/>
              <a:ext cx="17175" cy="24975"/>
            </a:xfrm>
            <a:custGeom>
              <a:avLst/>
              <a:gdLst/>
              <a:ahLst/>
              <a:cxnLst/>
              <a:rect l="l" t="t" r="r" b="b"/>
              <a:pathLst>
                <a:path w="687" h="999" extrusionOk="0">
                  <a:moveTo>
                    <a:pt x="396" y="1"/>
                  </a:moveTo>
                  <a:lnTo>
                    <a:pt x="333" y="21"/>
                  </a:lnTo>
                  <a:lnTo>
                    <a:pt x="271" y="42"/>
                  </a:lnTo>
                  <a:lnTo>
                    <a:pt x="208" y="105"/>
                  </a:lnTo>
                  <a:lnTo>
                    <a:pt x="146" y="167"/>
                  </a:lnTo>
                  <a:lnTo>
                    <a:pt x="104" y="250"/>
                  </a:lnTo>
                  <a:lnTo>
                    <a:pt x="63" y="333"/>
                  </a:lnTo>
                  <a:lnTo>
                    <a:pt x="21" y="437"/>
                  </a:lnTo>
                  <a:lnTo>
                    <a:pt x="1" y="520"/>
                  </a:lnTo>
                  <a:lnTo>
                    <a:pt x="1" y="624"/>
                  </a:lnTo>
                  <a:lnTo>
                    <a:pt x="21" y="728"/>
                  </a:lnTo>
                  <a:lnTo>
                    <a:pt x="42" y="811"/>
                  </a:lnTo>
                  <a:lnTo>
                    <a:pt x="63" y="874"/>
                  </a:lnTo>
                  <a:lnTo>
                    <a:pt x="125" y="936"/>
                  </a:lnTo>
                  <a:lnTo>
                    <a:pt x="167" y="978"/>
                  </a:lnTo>
                  <a:lnTo>
                    <a:pt x="229" y="998"/>
                  </a:lnTo>
                  <a:lnTo>
                    <a:pt x="292" y="998"/>
                  </a:lnTo>
                  <a:lnTo>
                    <a:pt x="354" y="978"/>
                  </a:lnTo>
                  <a:lnTo>
                    <a:pt x="437" y="936"/>
                  </a:lnTo>
                  <a:lnTo>
                    <a:pt x="499" y="894"/>
                  </a:lnTo>
                  <a:lnTo>
                    <a:pt x="541" y="832"/>
                  </a:lnTo>
                  <a:lnTo>
                    <a:pt x="603" y="749"/>
                  </a:lnTo>
                  <a:lnTo>
                    <a:pt x="645" y="666"/>
                  </a:lnTo>
                  <a:lnTo>
                    <a:pt x="666" y="562"/>
                  </a:lnTo>
                  <a:lnTo>
                    <a:pt x="687" y="458"/>
                  </a:lnTo>
                  <a:lnTo>
                    <a:pt x="687" y="354"/>
                  </a:lnTo>
                  <a:lnTo>
                    <a:pt x="666" y="271"/>
                  </a:lnTo>
                  <a:lnTo>
                    <a:pt x="645" y="188"/>
                  </a:lnTo>
                  <a:lnTo>
                    <a:pt x="624" y="105"/>
                  </a:lnTo>
                  <a:lnTo>
                    <a:pt x="583" y="63"/>
                  </a:lnTo>
                  <a:lnTo>
                    <a:pt x="520" y="21"/>
                  </a:lnTo>
                  <a:lnTo>
                    <a:pt x="4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3365200" y="1154525"/>
              <a:ext cx="16675" cy="25475"/>
            </a:xfrm>
            <a:custGeom>
              <a:avLst/>
              <a:gdLst/>
              <a:ahLst/>
              <a:cxnLst/>
              <a:rect l="l" t="t" r="r" b="b"/>
              <a:pathLst>
                <a:path w="667" h="1019" extrusionOk="0">
                  <a:moveTo>
                    <a:pt x="375" y="0"/>
                  </a:moveTo>
                  <a:lnTo>
                    <a:pt x="313" y="21"/>
                  </a:lnTo>
                  <a:lnTo>
                    <a:pt x="250" y="63"/>
                  </a:lnTo>
                  <a:lnTo>
                    <a:pt x="188" y="104"/>
                  </a:lnTo>
                  <a:lnTo>
                    <a:pt x="126" y="187"/>
                  </a:lnTo>
                  <a:lnTo>
                    <a:pt x="84" y="250"/>
                  </a:lnTo>
                  <a:lnTo>
                    <a:pt x="42" y="354"/>
                  </a:lnTo>
                  <a:lnTo>
                    <a:pt x="22" y="437"/>
                  </a:lnTo>
                  <a:lnTo>
                    <a:pt x="1" y="541"/>
                  </a:lnTo>
                  <a:lnTo>
                    <a:pt x="1" y="645"/>
                  </a:lnTo>
                  <a:lnTo>
                    <a:pt x="1" y="728"/>
                  </a:lnTo>
                  <a:lnTo>
                    <a:pt x="22" y="811"/>
                  </a:lnTo>
                  <a:lnTo>
                    <a:pt x="63" y="894"/>
                  </a:lnTo>
                  <a:lnTo>
                    <a:pt x="105" y="956"/>
                  </a:lnTo>
                  <a:lnTo>
                    <a:pt x="167" y="998"/>
                  </a:lnTo>
                  <a:lnTo>
                    <a:pt x="229" y="1019"/>
                  </a:lnTo>
                  <a:lnTo>
                    <a:pt x="292" y="1019"/>
                  </a:lnTo>
                  <a:lnTo>
                    <a:pt x="354" y="998"/>
                  </a:lnTo>
                  <a:lnTo>
                    <a:pt x="417" y="956"/>
                  </a:lnTo>
                  <a:lnTo>
                    <a:pt x="479" y="915"/>
                  </a:lnTo>
                  <a:lnTo>
                    <a:pt x="541" y="853"/>
                  </a:lnTo>
                  <a:lnTo>
                    <a:pt x="583" y="769"/>
                  </a:lnTo>
                  <a:lnTo>
                    <a:pt x="624" y="686"/>
                  </a:lnTo>
                  <a:lnTo>
                    <a:pt x="645" y="582"/>
                  </a:lnTo>
                  <a:lnTo>
                    <a:pt x="666" y="478"/>
                  </a:lnTo>
                  <a:lnTo>
                    <a:pt x="666" y="374"/>
                  </a:lnTo>
                  <a:lnTo>
                    <a:pt x="666" y="291"/>
                  </a:lnTo>
                  <a:lnTo>
                    <a:pt x="645" y="208"/>
                  </a:lnTo>
                  <a:lnTo>
                    <a:pt x="604" y="125"/>
                  </a:lnTo>
                  <a:lnTo>
                    <a:pt x="562" y="63"/>
                  </a:lnTo>
                  <a:lnTo>
                    <a:pt x="521" y="21"/>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358975" y="1178425"/>
              <a:ext cx="46275" cy="64475"/>
            </a:xfrm>
            <a:custGeom>
              <a:avLst/>
              <a:gdLst/>
              <a:ahLst/>
              <a:cxnLst/>
              <a:rect l="l" t="t" r="r" b="b"/>
              <a:pathLst>
                <a:path w="1851" h="2579" extrusionOk="0">
                  <a:moveTo>
                    <a:pt x="1851" y="0"/>
                  </a:moveTo>
                  <a:lnTo>
                    <a:pt x="1435" y="541"/>
                  </a:lnTo>
                  <a:lnTo>
                    <a:pt x="998" y="1081"/>
                  </a:lnTo>
                  <a:lnTo>
                    <a:pt x="520" y="1560"/>
                  </a:lnTo>
                  <a:lnTo>
                    <a:pt x="0" y="2017"/>
                  </a:lnTo>
                  <a:lnTo>
                    <a:pt x="125" y="2162"/>
                  </a:lnTo>
                  <a:lnTo>
                    <a:pt x="250" y="2266"/>
                  </a:lnTo>
                  <a:lnTo>
                    <a:pt x="395" y="2350"/>
                  </a:lnTo>
                  <a:lnTo>
                    <a:pt x="562" y="2433"/>
                  </a:lnTo>
                  <a:lnTo>
                    <a:pt x="728" y="2495"/>
                  </a:lnTo>
                  <a:lnTo>
                    <a:pt x="894" y="2537"/>
                  </a:lnTo>
                  <a:lnTo>
                    <a:pt x="1061" y="2578"/>
                  </a:lnTo>
                  <a:lnTo>
                    <a:pt x="1248" y="2578"/>
                  </a:lnTo>
                  <a:lnTo>
                    <a:pt x="185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403675" y="1251175"/>
              <a:ext cx="55100" cy="17175"/>
            </a:xfrm>
            <a:custGeom>
              <a:avLst/>
              <a:gdLst/>
              <a:ahLst/>
              <a:cxnLst/>
              <a:rect l="l" t="t" r="r" b="b"/>
              <a:pathLst>
                <a:path w="2204" h="687" extrusionOk="0">
                  <a:moveTo>
                    <a:pt x="2079" y="1"/>
                  </a:moveTo>
                  <a:lnTo>
                    <a:pt x="2058" y="22"/>
                  </a:lnTo>
                  <a:lnTo>
                    <a:pt x="1850" y="167"/>
                  </a:lnTo>
                  <a:lnTo>
                    <a:pt x="1622" y="292"/>
                  </a:lnTo>
                  <a:lnTo>
                    <a:pt x="1372" y="396"/>
                  </a:lnTo>
                  <a:lnTo>
                    <a:pt x="1123" y="479"/>
                  </a:lnTo>
                  <a:lnTo>
                    <a:pt x="873" y="521"/>
                  </a:lnTo>
                  <a:lnTo>
                    <a:pt x="624" y="521"/>
                  </a:lnTo>
                  <a:lnTo>
                    <a:pt x="354" y="500"/>
                  </a:lnTo>
                  <a:lnTo>
                    <a:pt x="104" y="458"/>
                  </a:lnTo>
                  <a:lnTo>
                    <a:pt x="42" y="458"/>
                  </a:lnTo>
                  <a:lnTo>
                    <a:pt x="0" y="479"/>
                  </a:lnTo>
                  <a:lnTo>
                    <a:pt x="0" y="521"/>
                  </a:lnTo>
                  <a:lnTo>
                    <a:pt x="0" y="583"/>
                  </a:lnTo>
                  <a:lnTo>
                    <a:pt x="63" y="604"/>
                  </a:lnTo>
                  <a:lnTo>
                    <a:pt x="437" y="666"/>
                  </a:lnTo>
                  <a:lnTo>
                    <a:pt x="665" y="687"/>
                  </a:lnTo>
                  <a:lnTo>
                    <a:pt x="915" y="666"/>
                  </a:lnTo>
                  <a:lnTo>
                    <a:pt x="1144" y="645"/>
                  </a:lnTo>
                  <a:lnTo>
                    <a:pt x="1351" y="583"/>
                  </a:lnTo>
                  <a:lnTo>
                    <a:pt x="1580" y="500"/>
                  </a:lnTo>
                  <a:lnTo>
                    <a:pt x="1788" y="396"/>
                  </a:lnTo>
                  <a:lnTo>
                    <a:pt x="1996" y="292"/>
                  </a:lnTo>
                  <a:lnTo>
                    <a:pt x="2183" y="146"/>
                  </a:lnTo>
                  <a:lnTo>
                    <a:pt x="2183" y="105"/>
                  </a:lnTo>
                  <a:lnTo>
                    <a:pt x="2204" y="84"/>
                  </a:lnTo>
                  <a:lnTo>
                    <a:pt x="2204" y="42"/>
                  </a:lnTo>
                  <a:lnTo>
                    <a:pt x="2183" y="22"/>
                  </a:lnTo>
                  <a:lnTo>
                    <a:pt x="2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458750" y="1138400"/>
              <a:ext cx="34325" cy="29650"/>
            </a:xfrm>
            <a:custGeom>
              <a:avLst/>
              <a:gdLst/>
              <a:ahLst/>
              <a:cxnLst/>
              <a:rect l="l" t="t" r="r" b="b"/>
              <a:pathLst>
                <a:path w="1373" h="1186" extrusionOk="0">
                  <a:moveTo>
                    <a:pt x="126" y="1"/>
                  </a:moveTo>
                  <a:lnTo>
                    <a:pt x="84" y="22"/>
                  </a:lnTo>
                  <a:lnTo>
                    <a:pt x="42" y="63"/>
                  </a:lnTo>
                  <a:lnTo>
                    <a:pt x="1" y="125"/>
                  </a:lnTo>
                  <a:lnTo>
                    <a:pt x="22" y="188"/>
                  </a:lnTo>
                  <a:lnTo>
                    <a:pt x="42" y="250"/>
                  </a:lnTo>
                  <a:lnTo>
                    <a:pt x="84" y="292"/>
                  </a:lnTo>
                  <a:lnTo>
                    <a:pt x="146" y="313"/>
                  </a:lnTo>
                  <a:lnTo>
                    <a:pt x="292" y="375"/>
                  </a:lnTo>
                  <a:lnTo>
                    <a:pt x="437" y="437"/>
                  </a:lnTo>
                  <a:lnTo>
                    <a:pt x="562" y="500"/>
                  </a:lnTo>
                  <a:lnTo>
                    <a:pt x="687" y="604"/>
                  </a:lnTo>
                  <a:lnTo>
                    <a:pt x="812" y="708"/>
                  </a:lnTo>
                  <a:lnTo>
                    <a:pt x="895" y="832"/>
                  </a:lnTo>
                  <a:lnTo>
                    <a:pt x="978" y="957"/>
                  </a:lnTo>
                  <a:lnTo>
                    <a:pt x="1061" y="1103"/>
                  </a:lnTo>
                  <a:lnTo>
                    <a:pt x="1103" y="1165"/>
                  </a:lnTo>
                  <a:lnTo>
                    <a:pt x="1186" y="1186"/>
                  </a:lnTo>
                  <a:lnTo>
                    <a:pt x="1269" y="1186"/>
                  </a:lnTo>
                  <a:lnTo>
                    <a:pt x="1310" y="1144"/>
                  </a:lnTo>
                  <a:lnTo>
                    <a:pt x="1352" y="1082"/>
                  </a:lnTo>
                  <a:lnTo>
                    <a:pt x="1373" y="1040"/>
                  </a:lnTo>
                  <a:lnTo>
                    <a:pt x="1352" y="978"/>
                  </a:lnTo>
                  <a:lnTo>
                    <a:pt x="1352" y="957"/>
                  </a:lnTo>
                  <a:lnTo>
                    <a:pt x="1269" y="791"/>
                  </a:lnTo>
                  <a:lnTo>
                    <a:pt x="1165" y="624"/>
                  </a:lnTo>
                  <a:lnTo>
                    <a:pt x="1040" y="479"/>
                  </a:lnTo>
                  <a:lnTo>
                    <a:pt x="895" y="333"/>
                  </a:lnTo>
                  <a:lnTo>
                    <a:pt x="728" y="229"/>
                  </a:lnTo>
                  <a:lnTo>
                    <a:pt x="562" y="125"/>
                  </a:lnTo>
                  <a:lnTo>
                    <a:pt x="396" y="42"/>
                  </a:lnTo>
                  <a:lnTo>
                    <a:pt x="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350650" y="1111900"/>
              <a:ext cx="39000" cy="22900"/>
            </a:xfrm>
            <a:custGeom>
              <a:avLst/>
              <a:gdLst/>
              <a:ahLst/>
              <a:cxnLst/>
              <a:rect l="l" t="t" r="r" b="b"/>
              <a:pathLst>
                <a:path w="1560" h="916" extrusionOk="0">
                  <a:moveTo>
                    <a:pt x="1414" y="1"/>
                  </a:moveTo>
                  <a:lnTo>
                    <a:pt x="1206" y="21"/>
                  </a:lnTo>
                  <a:lnTo>
                    <a:pt x="1019" y="42"/>
                  </a:lnTo>
                  <a:lnTo>
                    <a:pt x="832" y="84"/>
                  </a:lnTo>
                  <a:lnTo>
                    <a:pt x="645" y="167"/>
                  </a:lnTo>
                  <a:lnTo>
                    <a:pt x="479" y="250"/>
                  </a:lnTo>
                  <a:lnTo>
                    <a:pt x="313" y="375"/>
                  </a:lnTo>
                  <a:lnTo>
                    <a:pt x="167" y="499"/>
                  </a:lnTo>
                  <a:lnTo>
                    <a:pt x="42" y="645"/>
                  </a:lnTo>
                  <a:lnTo>
                    <a:pt x="1" y="707"/>
                  </a:lnTo>
                  <a:lnTo>
                    <a:pt x="1" y="770"/>
                  </a:lnTo>
                  <a:lnTo>
                    <a:pt x="22" y="832"/>
                  </a:lnTo>
                  <a:lnTo>
                    <a:pt x="63" y="874"/>
                  </a:lnTo>
                  <a:lnTo>
                    <a:pt x="63" y="894"/>
                  </a:lnTo>
                  <a:lnTo>
                    <a:pt x="146" y="915"/>
                  </a:lnTo>
                  <a:lnTo>
                    <a:pt x="229" y="894"/>
                  </a:lnTo>
                  <a:lnTo>
                    <a:pt x="292" y="853"/>
                  </a:lnTo>
                  <a:lnTo>
                    <a:pt x="396" y="728"/>
                  </a:lnTo>
                  <a:lnTo>
                    <a:pt x="520" y="624"/>
                  </a:lnTo>
                  <a:lnTo>
                    <a:pt x="645" y="541"/>
                  </a:lnTo>
                  <a:lnTo>
                    <a:pt x="770" y="458"/>
                  </a:lnTo>
                  <a:lnTo>
                    <a:pt x="915" y="416"/>
                  </a:lnTo>
                  <a:lnTo>
                    <a:pt x="1061" y="375"/>
                  </a:lnTo>
                  <a:lnTo>
                    <a:pt x="1227" y="333"/>
                  </a:lnTo>
                  <a:lnTo>
                    <a:pt x="1435" y="333"/>
                  </a:lnTo>
                  <a:lnTo>
                    <a:pt x="1498" y="312"/>
                  </a:lnTo>
                  <a:lnTo>
                    <a:pt x="1539" y="250"/>
                  </a:lnTo>
                  <a:lnTo>
                    <a:pt x="1560" y="188"/>
                  </a:lnTo>
                  <a:lnTo>
                    <a:pt x="1539" y="125"/>
                  </a:lnTo>
                  <a:lnTo>
                    <a:pt x="1518" y="63"/>
                  </a:lnTo>
                  <a:lnTo>
                    <a:pt x="1477" y="21"/>
                  </a:lnTo>
                  <a:lnTo>
                    <a:pt x="14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405750" y="4214100"/>
              <a:ext cx="45750" cy="22375"/>
            </a:xfrm>
            <a:custGeom>
              <a:avLst/>
              <a:gdLst/>
              <a:ahLst/>
              <a:cxnLst/>
              <a:rect l="l" t="t" r="r" b="b"/>
              <a:pathLst>
                <a:path w="1830" h="895" extrusionOk="0">
                  <a:moveTo>
                    <a:pt x="312" y="167"/>
                  </a:moveTo>
                  <a:lnTo>
                    <a:pt x="437" y="187"/>
                  </a:lnTo>
                  <a:lnTo>
                    <a:pt x="603" y="229"/>
                  </a:lnTo>
                  <a:lnTo>
                    <a:pt x="770" y="291"/>
                  </a:lnTo>
                  <a:lnTo>
                    <a:pt x="1144" y="458"/>
                  </a:lnTo>
                  <a:lnTo>
                    <a:pt x="1488" y="649"/>
                  </a:lnTo>
                  <a:lnTo>
                    <a:pt x="1488" y="649"/>
                  </a:lnTo>
                  <a:lnTo>
                    <a:pt x="1102" y="707"/>
                  </a:lnTo>
                  <a:lnTo>
                    <a:pt x="915" y="728"/>
                  </a:lnTo>
                  <a:lnTo>
                    <a:pt x="749" y="728"/>
                  </a:lnTo>
                  <a:lnTo>
                    <a:pt x="603" y="707"/>
                  </a:lnTo>
                  <a:lnTo>
                    <a:pt x="478" y="686"/>
                  </a:lnTo>
                  <a:lnTo>
                    <a:pt x="375" y="645"/>
                  </a:lnTo>
                  <a:lnTo>
                    <a:pt x="291" y="582"/>
                  </a:lnTo>
                  <a:lnTo>
                    <a:pt x="229" y="520"/>
                  </a:lnTo>
                  <a:lnTo>
                    <a:pt x="187" y="458"/>
                  </a:lnTo>
                  <a:lnTo>
                    <a:pt x="167" y="374"/>
                  </a:lnTo>
                  <a:lnTo>
                    <a:pt x="167" y="291"/>
                  </a:lnTo>
                  <a:lnTo>
                    <a:pt x="187" y="229"/>
                  </a:lnTo>
                  <a:lnTo>
                    <a:pt x="229" y="187"/>
                  </a:lnTo>
                  <a:lnTo>
                    <a:pt x="312" y="167"/>
                  </a:lnTo>
                  <a:close/>
                  <a:moveTo>
                    <a:pt x="333" y="0"/>
                  </a:moveTo>
                  <a:lnTo>
                    <a:pt x="229" y="21"/>
                  </a:lnTo>
                  <a:lnTo>
                    <a:pt x="146" y="42"/>
                  </a:lnTo>
                  <a:lnTo>
                    <a:pt x="83" y="83"/>
                  </a:lnTo>
                  <a:lnTo>
                    <a:pt x="42" y="146"/>
                  </a:lnTo>
                  <a:lnTo>
                    <a:pt x="21" y="208"/>
                  </a:lnTo>
                  <a:lnTo>
                    <a:pt x="0" y="270"/>
                  </a:lnTo>
                  <a:lnTo>
                    <a:pt x="0" y="395"/>
                  </a:lnTo>
                  <a:lnTo>
                    <a:pt x="42" y="520"/>
                  </a:lnTo>
                  <a:lnTo>
                    <a:pt x="104" y="624"/>
                  </a:lnTo>
                  <a:lnTo>
                    <a:pt x="167" y="707"/>
                  </a:lnTo>
                  <a:lnTo>
                    <a:pt x="333" y="790"/>
                  </a:lnTo>
                  <a:lnTo>
                    <a:pt x="499" y="853"/>
                  </a:lnTo>
                  <a:lnTo>
                    <a:pt x="666" y="894"/>
                  </a:lnTo>
                  <a:lnTo>
                    <a:pt x="853" y="894"/>
                  </a:lnTo>
                  <a:lnTo>
                    <a:pt x="1081" y="873"/>
                  </a:lnTo>
                  <a:lnTo>
                    <a:pt x="1310" y="853"/>
                  </a:lnTo>
                  <a:lnTo>
                    <a:pt x="1539" y="811"/>
                  </a:lnTo>
                  <a:lnTo>
                    <a:pt x="1747" y="769"/>
                  </a:lnTo>
                  <a:lnTo>
                    <a:pt x="1809" y="749"/>
                  </a:lnTo>
                  <a:lnTo>
                    <a:pt x="1830" y="686"/>
                  </a:lnTo>
                  <a:lnTo>
                    <a:pt x="1809" y="645"/>
                  </a:lnTo>
                  <a:lnTo>
                    <a:pt x="1788" y="603"/>
                  </a:lnTo>
                  <a:lnTo>
                    <a:pt x="1518" y="458"/>
                  </a:lnTo>
                  <a:lnTo>
                    <a:pt x="1310" y="354"/>
                  </a:lnTo>
                  <a:lnTo>
                    <a:pt x="1061" y="229"/>
                  </a:lnTo>
                  <a:lnTo>
                    <a:pt x="811" y="125"/>
                  </a:lnTo>
                  <a:lnTo>
                    <a:pt x="541" y="42"/>
                  </a:lnTo>
                  <a:lnTo>
                    <a:pt x="437" y="21"/>
                  </a:lnTo>
                  <a:lnTo>
                    <a:pt x="33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423425" y="4194350"/>
              <a:ext cx="28075" cy="39000"/>
            </a:xfrm>
            <a:custGeom>
              <a:avLst/>
              <a:gdLst/>
              <a:ahLst/>
              <a:cxnLst/>
              <a:rect l="l" t="t" r="r" b="b"/>
              <a:pathLst>
                <a:path w="1123" h="1560" extrusionOk="0">
                  <a:moveTo>
                    <a:pt x="333" y="146"/>
                  </a:moveTo>
                  <a:lnTo>
                    <a:pt x="437" y="167"/>
                  </a:lnTo>
                  <a:lnTo>
                    <a:pt x="520" y="229"/>
                  </a:lnTo>
                  <a:lnTo>
                    <a:pt x="686" y="478"/>
                  </a:lnTo>
                  <a:lnTo>
                    <a:pt x="811" y="749"/>
                  </a:lnTo>
                  <a:lnTo>
                    <a:pt x="894" y="1019"/>
                  </a:lnTo>
                  <a:lnTo>
                    <a:pt x="936" y="1310"/>
                  </a:lnTo>
                  <a:lnTo>
                    <a:pt x="936" y="1310"/>
                  </a:lnTo>
                  <a:lnTo>
                    <a:pt x="790" y="1206"/>
                  </a:lnTo>
                  <a:lnTo>
                    <a:pt x="645" y="1060"/>
                  </a:lnTo>
                  <a:lnTo>
                    <a:pt x="520" y="915"/>
                  </a:lnTo>
                  <a:lnTo>
                    <a:pt x="395" y="749"/>
                  </a:lnTo>
                  <a:lnTo>
                    <a:pt x="291" y="603"/>
                  </a:lnTo>
                  <a:lnTo>
                    <a:pt x="229" y="458"/>
                  </a:lnTo>
                  <a:lnTo>
                    <a:pt x="166" y="333"/>
                  </a:lnTo>
                  <a:lnTo>
                    <a:pt x="166" y="250"/>
                  </a:lnTo>
                  <a:lnTo>
                    <a:pt x="166" y="229"/>
                  </a:lnTo>
                  <a:lnTo>
                    <a:pt x="187" y="187"/>
                  </a:lnTo>
                  <a:lnTo>
                    <a:pt x="229" y="167"/>
                  </a:lnTo>
                  <a:lnTo>
                    <a:pt x="291" y="146"/>
                  </a:lnTo>
                  <a:close/>
                  <a:moveTo>
                    <a:pt x="270" y="0"/>
                  </a:moveTo>
                  <a:lnTo>
                    <a:pt x="187" y="21"/>
                  </a:lnTo>
                  <a:lnTo>
                    <a:pt x="104" y="63"/>
                  </a:lnTo>
                  <a:lnTo>
                    <a:pt x="42" y="125"/>
                  </a:lnTo>
                  <a:lnTo>
                    <a:pt x="0" y="208"/>
                  </a:lnTo>
                  <a:lnTo>
                    <a:pt x="0" y="291"/>
                  </a:lnTo>
                  <a:lnTo>
                    <a:pt x="21" y="374"/>
                  </a:lnTo>
                  <a:lnTo>
                    <a:pt x="83" y="562"/>
                  </a:lnTo>
                  <a:lnTo>
                    <a:pt x="187" y="749"/>
                  </a:lnTo>
                  <a:lnTo>
                    <a:pt x="333" y="957"/>
                  </a:lnTo>
                  <a:lnTo>
                    <a:pt x="499" y="1144"/>
                  </a:lnTo>
                  <a:lnTo>
                    <a:pt x="686" y="1331"/>
                  </a:lnTo>
                  <a:lnTo>
                    <a:pt x="852" y="1455"/>
                  </a:lnTo>
                  <a:lnTo>
                    <a:pt x="998" y="1559"/>
                  </a:lnTo>
                  <a:lnTo>
                    <a:pt x="1081" y="1559"/>
                  </a:lnTo>
                  <a:lnTo>
                    <a:pt x="1102" y="1518"/>
                  </a:lnTo>
                  <a:lnTo>
                    <a:pt x="1123" y="1476"/>
                  </a:lnTo>
                  <a:lnTo>
                    <a:pt x="1102" y="1289"/>
                  </a:lnTo>
                  <a:lnTo>
                    <a:pt x="1019" y="894"/>
                  </a:lnTo>
                  <a:lnTo>
                    <a:pt x="956" y="665"/>
                  </a:lnTo>
                  <a:lnTo>
                    <a:pt x="873" y="458"/>
                  </a:lnTo>
                  <a:lnTo>
                    <a:pt x="749" y="250"/>
                  </a:lnTo>
                  <a:lnTo>
                    <a:pt x="686" y="167"/>
                  </a:lnTo>
                  <a:lnTo>
                    <a:pt x="624" y="104"/>
                  </a:lnTo>
                  <a:lnTo>
                    <a:pt x="541" y="42"/>
                  </a:lnTo>
                  <a:lnTo>
                    <a:pt x="4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725450" y="4108075"/>
              <a:ext cx="49375" cy="33275"/>
            </a:xfrm>
            <a:custGeom>
              <a:avLst/>
              <a:gdLst/>
              <a:ahLst/>
              <a:cxnLst/>
              <a:rect l="l" t="t" r="r" b="b"/>
              <a:pathLst>
                <a:path w="1975" h="1331" extrusionOk="0">
                  <a:moveTo>
                    <a:pt x="312" y="167"/>
                  </a:moveTo>
                  <a:lnTo>
                    <a:pt x="437" y="187"/>
                  </a:lnTo>
                  <a:lnTo>
                    <a:pt x="582" y="250"/>
                  </a:lnTo>
                  <a:lnTo>
                    <a:pt x="748" y="354"/>
                  </a:lnTo>
                  <a:lnTo>
                    <a:pt x="915" y="478"/>
                  </a:lnTo>
                  <a:lnTo>
                    <a:pt x="1289" y="790"/>
                  </a:lnTo>
                  <a:lnTo>
                    <a:pt x="1642" y="1123"/>
                  </a:lnTo>
                  <a:lnTo>
                    <a:pt x="1372" y="1061"/>
                  </a:lnTo>
                  <a:lnTo>
                    <a:pt x="1123" y="1019"/>
                  </a:lnTo>
                  <a:lnTo>
                    <a:pt x="894" y="936"/>
                  </a:lnTo>
                  <a:lnTo>
                    <a:pt x="686" y="873"/>
                  </a:lnTo>
                  <a:lnTo>
                    <a:pt x="520" y="790"/>
                  </a:lnTo>
                  <a:lnTo>
                    <a:pt x="374" y="707"/>
                  </a:lnTo>
                  <a:lnTo>
                    <a:pt x="270" y="624"/>
                  </a:lnTo>
                  <a:lnTo>
                    <a:pt x="208" y="520"/>
                  </a:lnTo>
                  <a:lnTo>
                    <a:pt x="187" y="458"/>
                  </a:lnTo>
                  <a:lnTo>
                    <a:pt x="166" y="375"/>
                  </a:lnTo>
                  <a:lnTo>
                    <a:pt x="187" y="312"/>
                  </a:lnTo>
                  <a:lnTo>
                    <a:pt x="208" y="250"/>
                  </a:lnTo>
                  <a:lnTo>
                    <a:pt x="229" y="187"/>
                  </a:lnTo>
                  <a:lnTo>
                    <a:pt x="291" y="167"/>
                  </a:lnTo>
                  <a:close/>
                  <a:moveTo>
                    <a:pt x="353" y="0"/>
                  </a:moveTo>
                  <a:lnTo>
                    <a:pt x="270" y="21"/>
                  </a:lnTo>
                  <a:lnTo>
                    <a:pt x="187" y="42"/>
                  </a:lnTo>
                  <a:lnTo>
                    <a:pt x="146" y="63"/>
                  </a:lnTo>
                  <a:lnTo>
                    <a:pt x="104" y="104"/>
                  </a:lnTo>
                  <a:lnTo>
                    <a:pt x="62" y="167"/>
                  </a:lnTo>
                  <a:lnTo>
                    <a:pt x="21" y="271"/>
                  </a:lnTo>
                  <a:lnTo>
                    <a:pt x="0" y="395"/>
                  </a:lnTo>
                  <a:lnTo>
                    <a:pt x="21" y="499"/>
                  </a:lnTo>
                  <a:lnTo>
                    <a:pt x="62" y="603"/>
                  </a:lnTo>
                  <a:lnTo>
                    <a:pt x="125" y="686"/>
                  </a:lnTo>
                  <a:lnTo>
                    <a:pt x="187" y="749"/>
                  </a:lnTo>
                  <a:lnTo>
                    <a:pt x="374" y="894"/>
                  </a:lnTo>
                  <a:lnTo>
                    <a:pt x="603" y="998"/>
                  </a:lnTo>
                  <a:lnTo>
                    <a:pt x="852" y="1102"/>
                  </a:lnTo>
                  <a:lnTo>
                    <a:pt x="1123" y="1185"/>
                  </a:lnTo>
                  <a:lnTo>
                    <a:pt x="1372" y="1248"/>
                  </a:lnTo>
                  <a:lnTo>
                    <a:pt x="1871" y="1331"/>
                  </a:lnTo>
                  <a:lnTo>
                    <a:pt x="1913" y="1310"/>
                  </a:lnTo>
                  <a:lnTo>
                    <a:pt x="1954" y="1268"/>
                  </a:lnTo>
                  <a:lnTo>
                    <a:pt x="1975" y="1227"/>
                  </a:lnTo>
                  <a:lnTo>
                    <a:pt x="1954" y="1185"/>
                  </a:lnTo>
                  <a:lnTo>
                    <a:pt x="1705" y="936"/>
                  </a:lnTo>
                  <a:lnTo>
                    <a:pt x="1497" y="728"/>
                  </a:lnTo>
                  <a:lnTo>
                    <a:pt x="1247" y="520"/>
                  </a:lnTo>
                  <a:lnTo>
                    <a:pt x="977" y="312"/>
                  </a:lnTo>
                  <a:lnTo>
                    <a:pt x="707" y="146"/>
                  </a:lnTo>
                  <a:lnTo>
                    <a:pt x="582" y="83"/>
                  </a:lnTo>
                  <a:lnTo>
                    <a:pt x="457" y="42"/>
                  </a:lnTo>
                  <a:lnTo>
                    <a:pt x="3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52975" y="4096125"/>
              <a:ext cx="23425" cy="45225"/>
            </a:xfrm>
            <a:custGeom>
              <a:avLst/>
              <a:gdLst/>
              <a:ahLst/>
              <a:cxnLst/>
              <a:rect l="l" t="t" r="r" b="b"/>
              <a:pathLst>
                <a:path w="937" h="1809" extrusionOk="0">
                  <a:moveTo>
                    <a:pt x="354" y="187"/>
                  </a:moveTo>
                  <a:lnTo>
                    <a:pt x="437" y="208"/>
                  </a:lnTo>
                  <a:lnTo>
                    <a:pt x="521" y="250"/>
                  </a:lnTo>
                  <a:lnTo>
                    <a:pt x="583" y="312"/>
                  </a:lnTo>
                  <a:lnTo>
                    <a:pt x="645" y="395"/>
                  </a:lnTo>
                  <a:lnTo>
                    <a:pt x="728" y="665"/>
                  </a:lnTo>
                  <a:lnTo>
                    <a:pt x="770" y="956"/>
                  </a:lnTo>
                  <a:lnTo>
                    <a:pt x="770" y="1247"/>
                  </a:lnTo>
                  <a:lnTo>
                    <a:pt x="728" y="1539"/>
                  </a:lnTo>
                  <a:lnTo>
                    <a:pt x="604" y="1393"/>
                  </a:lnTo>
                  <a:lnTo>
                    <a:pt x="500" y="1206"/>
                  </a:lnTo>
                  <a:lnTo>
                    <a:pt x="375" y="1019"/>
                  </a:lnTo>
                  <a:lnTo>
                    <a:pt x="292" y="811"/>
                  </a:lnTo>
                  <a:lnTo>
                    <a:pt x="209" y="624"/>
                  </a:lnTo>
                  <a:lnTo>
                    <a:pt x="167" y="458"/>
                  </a:lnTo>
                  <a:lnTo>
                    <a:pt x="167" y="312"/>
                  </a:lnTo>
                  <a:lnTo>
                    <a:pt x="188" y="208"/>
                  </a:lnTo>
                  <a:lnTo>
                    <a:pt x="229" y="187"/>
                  </a:lnTo>
                  <a:close/>
                  <a:moveTo>
                    <a:pt x="250" y="0"/>
                  </a:moveTo>
                  <a:lnTo>
                    <a:pt x="146" y="21"/>
                  </a:lnTo>
                  <a:lnTo>
                    <a:pt x="84" y="63"/>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49" y="1788"/>
                  </a:lnTo>
                  <a:lnTo>
                    <a:pt x="770" y="1809"/>
                  </a:lnTo>
                  <a:lnTo>
                    <a:pt x="791" y="1809"/>
                  </a:lnTo>
                  <a:lnTo>
                    <a:pt x="832" y="1767"/>
                  </a:lnTo>
                  <a:lnTo>
                    <a:pt x="853" y="1746"/>
                  </a:lnTo>
                  <a:lnTo>
                    <a:pt x="895" y="1559"/>
                  </a:lnTo>
                  <a:lnTo>
                    <a:pt x="936" y="1185"/>
                  </a:lnTo>
                  <a:lnTo>
                    <a:pt x="936" y="956"/>
                  </a:lnTo>
                  <a:lnTo>
                    <a:pt x="916" y="728"/>
                  </a:lnTo>
                  <a:lnTo>
                    <a:pt x="874" y="499"/>
                  </a:lnTo>
                  <a:lnTo>
                    <a:pt x="832" y="395"/>
                  </a:lnTo>
                  <a:lnTo>
                    <a:pt x="791" y="291"/>
                  </a:lnTo>
                  <a:lnTo>
                    <a:pt x="708" y="187"/>
                  </a:lnTo>
                  <a:lnTo>
                    <a:pt x="624" y="104"/>
                  </a:lnTo>
                  <a:lnTo>
                    <a:pt x="521" y="42"/>
                  </a:lnTo>
                  <a:lnTo>
                    <a:pt x="396" y="21"/>
                  </a:lnTo>
                  <a:lnTo>
                    <a:pt x="25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2975" y="4096125"/>
              <a:ext cx="23425" cy="45225"/>
            </a:xfrm>
            <a:custGeom>
              <a:avLst/>
              <a:gdLst/>
              <a:ahLst/>
              <a:cxnLst/>
              <a:rect l="l" t="t" r="r" b="b"/>
              <a:pathLst>
                <a:path w="937" h="1809" fill="none" extrusionOk="0">
                  <a:moveTo>
                    <a:pt x="770" y="1809"/>
                  </a:moveTo>
                  <a:lnTo>
                    <a:pt x="791" y="1809"/>
                  </a:lnTo>
                  <a:lnTo>
                    <a:pt x="791" y="1809"/>
                  </a:lnTo>
                  <a:lnTo>
                    <a:pt x="832" y="1767"/>
                  </a:lnTo>
                  <a:lnTo>
                    <a:pt x="853" y="1746"/>
                  </a:lnTo>
                  <a:lnTo>
                    <a:pt x="853" y="1746"/>
                  </a:lnTo>
                  <a:lnTo>
                    <a:pt x="895" y="1559"/>
                  </a:lnTo>
                  <a:lnTo>
                    <a:pt x="936" y="1185"/>
                  </a:lnTo>
                  <a:lnTo>
                    <a:pt x="936" y="956"/>
                  </a:lnTo>
                  <a:lnTo>
                    <a:pt x="916" y="728"/>
                  </a:lnTo>
                  <a:lnTo>
                    <a:pt x="874" y="499"/>
                  </a:lnTo>
                  <a:lnTo>
                    <a:pt x="832" y="395"/>
                  </a:lnTo>
                  <a:lnTo>
                    <a:pt x="791" y="291"/>
                  </a:lnTo>
                  <a:lnTo>
                    <a:pt x="791" y="291"/>
                  </a:lnTo>
                  <a:lnTo>
                    <a:pt x="708" y="187"/>
                  </a:lnTo>
                  <a:lnTo>
                    <a:pt x="624" y="104"/>
                  </a:lnTo>
                  <a:lnTo>
                    <a:pt x="521" y="42"/>
                  </a:lnTo>
                  <a:lnTo>
                    <a:pt x="396" y="21"/>
                  </a:lnTo>
                  <a:lnTo>
                    <a:pt x="396" y="21"/>
                  </a:lnTo>
                  <a:lnTo>
                    <a:pt x="250" y="0"/>
                  </a:lnTo>
                  <a:lnTo>
                    <a:pt x="146" y="21"/>
                  </a:lnTo>
                  <a:lnTo>
                    <a:pt x="84" y="63"/>
                  </a:lnTo>
                  <a:lnTo>
                    <a:pt x="42" y="125"/>
                  </a:lnTo>
                  <a:lnTo>
                    <a:pt x="42" y="125"/>
                  </a:lnTo>
                  <a:lnTo>
                    <a:pt x="1" y="208"/>
                  </a:lnTo>
                  <a:lnTo>
                    <a:pt x="1" y="291"/>
                  </a:lnTo>
                  <a:lnTo>
                    <a:pt x="1" y="395"/>
                  </a:lnTo>
                  <a:lnTo>
                    <a:pt x="22" y="499"/>
                  </a:lnTo>
                  <a:lnTo>
                    <a:pt x="84" y="728"/>
                  </a:lnTo>
                  <a:lnTo>
                    <a:pt x="188" y="956"/>
                  </a:lnTo>
                  <a:lnTo>
                    <a:pt x="313" y="1206"/>
                  </a:lnTo>
                  <a:lnTo>
                    <a:pt x="437" y="1435"/>
                  </a:lnTo>
                  <a:lnTo>
                    <a:pt x="583" y="1622"/>
                  </a:lnTo>
                  <a:lnTo>
                    <a:pt x="728" y="1788"/>
                  </a:lnTo>
                  <a:lnTo>
                    <a:pt x="728" y="1788"/>
                  </a:lnTo>
                  <a:lnTo>
                    <a:pt x="749" y="1788"/>
                  </a:lnTo>
                  <a:lnTo>
                    <a:pt x="770" y="1809"/>
                  </a:lnTo>
                  <a:lnTo>
                    <a:pt x="770" y="18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57150" y="4100800"/>
              <a:ext cx="15075" cy="33800"/>
            </a:xfrm>
            <a:custGeom>
              <a:avLst/>
              <a:gdLst/>
              <a:ahLst/>
              <a:cxnLst/>
              <a:rect l="l" t="t" r="r" b="b"/>
              <a:pathLst>
                <a:path w="603" h="1352" fill="none" extrusionOk="0">
                  <a:moveTo>
                    <a:pt x="104" y="0"/>
                  </a:moveTo>
                  <a:lnTo>
                    <a:pt x="187" y="0"/>
                  </a:lnTo>
                  <a:lnTo>
                    <a:pt x="187" y="0"/>
                  </a:lnTo>
                  <a:lnTo>
                    <a:pt x="270" y="21"/>
                  </a:lnTo>
                  <a:lnTo>
                    <a:pt x="354" y="63"/>
                  </a:lnTo>
                  <a:lnTo>
                    <a:pt x="416" y="125"/>
                  </a:lnTo>
                  <a:lnTo>
                    <a:pt x="478" y="208"/>
                  </a:lnTo>
                  <a:lnTo>
                    <a:pt x="478" y="208"/>
                  </a:lnTo>
                  <a:lnTo>
                    <a:pt x="561" y="478"/>
                  </a:lnTo>
                  <a:lnTo>
                    <a:pt x="603" y="769"/>
                  </a:lnTo>
                  <a:lnTo>
                    <a:pt x="603" y="1060"/>
                  </a:lnTo>
                  <a:lnTo>
                    <a:pt x="561" y="1352"/>
                  </a:lnTo>
                  <a:lnTo>
                    <a:pt x="561" y="1352"/>
                  </a:lnTo>
                  <a:lnTo>
                    <a:pt x="437" y="1206"/>
                  </a:lnTo>
                  <a:lnTo>
                    <a:pt x="333" y="1019"/>
                  </a:lnTo>
                  <a:lnTo>
                    <a:pt x="208" y="832"/>
                  </a:lnTo>
                  <a:lnTo>
                    <a:pt x="125" y="624"/>
                  </a:lnTo>
                  <a:lnTo>
                    <a:pt x="42" y="437"/>
                  </a:lnTo>
                  <a:lnTo>
                    <a:pt x="0" y="271"/>
                  </a:lnTo>
                  <a:lnTo>
                    <a:pt x="0" y="125"/>
                  </a:lnTo>
                  <a:lnTo>
                    <a:pt x="21" y="21"/>
                  </a:lnTo>
                  <a:lnTo>
                    <a:pt x="21" y="21"/>
                  </a:lnTo>
                  <a:lnTo>
                    <a:pt x="62" y="0"/>
                  </a:lnTo>
                  <a:lnTo>
                    <a:pt x="104"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762350" y="4098725"/>
              <a:ext cx="0" cy="25"/>
            </a:xfrm>
            <a:custGeom>
              <a:avLst/>
              <a:gdLst/>
              <a:ahLst/>
              <a:cxnLst/>
              <a:rect l="l" t="t" r="r" b="b"/>
              <a:pathLst>
                <a:path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512800" y="1536500"/>
              <a:ext cx="320175" cy="781700"/>
            </a:xfrm>
            <a:custGeom>
              <a:avLst/>
              <a:gdLst/>
              <a:ahLst/>
              <a:cxnLst/>
              <a:rect l="l" t="t" r="r" b="b"/>
              <a:pathLst>
                <a:path w="12807" h="31268" extrusionOk="0">
                  <a:moveTo>
                    <a:pt x="4886" y="1"/>
                  </a:moveTo>
                  <a:lnTo>
                    <a:pt x="1" y="3597"/>
                  </a:lnTo>
                  <a:lnTo>
                    <a:pt x="1082" y="5177"/>
                  </a:lnTo>
                  <a:lnTo>
                    <a:pt x="2142" y="6840"/>
                  </a:lnTo>
                  <a:lnTo>
                    <a:pt x="2662" y="7672"/>
                  </a:lnTo>
                  <a:lnTo>
                    <a:pt x="3161" y="8503"/>
                  </a:lnTo>
                  <a:lnTo>
                    <a:pt x="4138" y="10187"/>
                  </a:lnTo>
                  <a:lnTo>
                    <a:pt x="4616" y="11040"/>
                  </a:lnTo>
                  <a:lnTo>
                    <a:pt x="5073" y="11871"/>
                  </a:lnTo>
                  <a:lnTo>
                    <a:pt x="5489" y="12724"/>
                  </a:lnTo>
                  <a:lnTo>
                    <a:pt x="5905" y="13576"/>
                  </a:lnTo>
                  <a:lnTo>
                    <a:pt x="6279" y="14387"/>
                  </a:lnTo>
                  <a:lnTo>
                    <a:pt x="6612" y="15218"/>
                  </a:lnTo>
                  <a:lnTo>
                    <a:pt x="6903" y="16071"/>
                  </a:lnTo>
                  <a:lnTo>
                    <a:pt x="7173" y="16923"/>
                  </a:lnTo>
                  <a:lnTo>
                    <a:pt x="7277" y="17318"/>
                  </a:lnTo>
                  <a:lnTo>
                    <a:pt x="7360" y="17713"/>
                  </a:lnTo>
                  <a:lnTo>
                    <a:pt x="7360" y="17858"/>
                  </a:lnTo>
                  <a:lnTo>
                    <a:pt x="7318" y="18212"/>
                  </a:lnTo>
                  <a:lnTo>
                    <a:pt x="7235" y="18544"/>
                  </a:lnTo>
                  <a:lnTo>
                    <a:pt x="7131" y="18877"/>
                  </a:lnTo>
                  <a:lnTo>
                    <a:pt x="7007" y="19210"/>
                  </a:lnTo>
                  <a:lnTo>
                    <a:pt x="6653" y="20062"/>
                  </a:lnTo>
                  <a:lnTo>
                    <a:pt x="6258" y="20894"/>
                  </a:lnTo>
                  <a:lnTo>
                    <a:pt x="5842" y="21704"/>
                  </a:lnTo>
                  <a:lnTo>
                    <a:pt x="5385" y="22515"/>
                  </a:lnTo>
                  <a:lnTo>
                    <a:pt x="4886" y="23367"/>
                  </a:lnTo>
                  <a:lnTo>
                    <a:pt x="4387" y="24220"/>
                  </a:lnTo>
                  <a:lnTo>
                    <a:pt x="3327" y="25904"/>
                  </a:lnTo>
                  <a:lnTo>
                    <a:pt x="2225" y="27587"/>
                  </a:lnTo>
                  <a:lnTo>
                    <a:pt x="1123" y="29271"/>
                  </a:lnTo>
                  <a:lnTo>
                    <a:pt x="3369" y="31267"/>
                  </a:lnTo>
                  <a:lnTo>
                    <a:pt x="4179" y="30560"/>
                  </a:lnTo>
                  <a:lnTo>
                    <a:pt x="4948" y="29833"/>
                  </a:lnTo>
                  <a:lnTo>
                    <a:pt x="5697" y="29105"/>
                  </a:lnTo>
                  <a:lnTo>
                    <a:pt x="6424" y="28336"/>
                  </a:lnTo>
                  <a:lnTo>
                    <a:pt x="7152" y="27567"/>
                  </a:lnTo>
                  <a:lnTo>
                    <a:pt x="7859" y="26777"/>
                  </a:lnTo>
                  <a:lnTo>
                    <a:pt x="8545" y="25966"/>
                  </a:lnTo>
                  <a:lnTo>
                    <a:pt x="9231" y="25114"/>
                  </a:lnTo>
                  <a:lnTo>
                    <a:pt x="9584" y="24677"/>
                  </a:lnTo>
                  <a:lnTo>
                    <a:pt x="9917" y="24220"/>
                  </a:lnTo>
                  <a:lnTo>
                    <a:pt x="10250" y="23762"/>
                  </a:lnTo>
                  <a:lnTo>
                    <a:pt x="10561" y="23284"/>
                  </a:lnTo>
                  <a:lnTo>
                    <a:pt x="10873" y="22827"/>
                  </a:lnTo>
                  <a:lnTo>
                    <a:pt x="11164" y="22328"/>
                  </a:lnTo>
                  <a:lnTo>
                    <a:pt x="11455" y="21850"/>
                  </a:lnTo>
                  <a:lnTo>
                    <a:pt x="11726" y="21351"/>
                  </a:lnTo>
                  <a:lnTo>
                    <a:pt x="12017" y="20748"/>
                  </a:lnTo>
                  <a:lnTo>
                    <a:pt x="12287" y="20124"/>
                  </a:lnTo>
                  <a:lnTo>
                    <a:pt x="12495" y="19480"/>
                  </a:lnTo>
                  <a:lnTo>
                    <a:pt x="12682" y="18815"/>
                  </a:lnTo>
                  <a:lnTo>
                    <a:pt x="12744" y="18378"/>
                  </a:lnTo>
                  <a:lnTo>
                    <a:pt x="12807" y="17942"/>
                  </a:lnTo>
                  <a:lnTo>
                    <a:pt x="12807" y="17443"/>
                  </a:lnTo>
                  <a:lnTo>
                    <a:pt x="12807" y="17318"/>
                  </a:lnTo>
                  <a:lnTo>
                    <a:pt x="12807" y="17235"/>
                  </a:lnTo>
                  <a:lnTo>
                    <a:pt x="12807" y="17172"/>
                  </a:lnTo>
                  <a:lnTo>
                    <a:pt x="12786" y="17027"/>
                  </a:lnTo>
                  <a:lnTo>
                    <a:pt x="12765" y="16923"/>
                  </a:lnTo>
                  <a:lnTo>
                    <a:pt x="12703" y="16320"/>
                  </a:lnTo>
                  <a:lnTo>
                    <a:pt x="12578" y="15696"/>
                  </a:lnTo>
                  <a:lnTo>
                    <a:pt x="12474" y="15135"/>
                  </a:lnTo>
                  <a:lnTo>
                    <a:pt x="12328" y="14574"/>
                  </a:lnTo>
                  <a:lnTo>
                    <a:pt x="12183" y="14012"/>
                  </a:lnTo>
                  <a:lnTo>
                    <a:pt x="12037" y="13472"/>
                  </a:lnTo>
                  <a:lnTo>
                    <a:pt x="11850" y="12911"/>
                  </a:lnTo>
                  <a:lnTo>
                    <a:pt x="11663" y="12370"/>
                  </a:lnTo>
                  <a:lnTo>
                    <a:pt x="11476" y="11830"/>
                  </a:lnTo>
                  <a:lnTo>
                    <a:pt x="11268" y="11289"/>
                  </a:lnTo>
                  <a:lnTo>
                    <a:pt x="10852" y="10270"/>
                  </a:lnTo>
                  <a:lnTo>
                    <a:pt x="10395" y="9273"/>
                  </a:lnTo>
                  <a:lnTo>
                    <a:pt x="9938" y="8275"/>
                  </a:lnTo>
                  <a:lnTo>
                    <a:pt x="9439" y="7298"/>
                  </a:lnTo>
                  <a:lnTo>
                    <a:pt x="8919" y="6362"/>
                  </a:lnTo>
                  <a:lnTo>
                    <a:pt x="8399" y="5427"/>
                  </a:lnTo>
                  <a:lnTo>
                    <a:pt x="7859" y="4491"/>
                  </a:lnTo>
                  <a:lnTo>
                    <a:pt x="7298" y="3577"/>
                  </a:lnTo>
                  <a:lnTo>
                    <a:pt x="6133" y="1789"/>
                  </a:lnTo>
                  <a:lnTo>
                    <a:pt x="5531" y="895"/>
                  </a:lnTo>
                  <a:lnTo>
                    <a:pt x="4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477475" y="2258400"/>
              <a:ext cx="129950" cy="109150"/>
            </a:xfrm>
            <a:custGeom>
              <a:avLst/>
              <a:gdLst/>
              <a:ahLst/>
              <a:cxnLst/>
              <a:rect l="l" t="t" r="r" b="b"/>
              <a:pathLst>
                <a:path w="5198" h="4366" extrusionOk="0">
                  <a:moveTo>
                    <a:pt x="3472" y="0"/>
                  </a:moveTo>
                  <a:lnTo>
                    <a:pt x="0" y="1061"/>
                  </a:lnTo>
                  <a:lnTo>
                    <a:pt x="3118" y="4366"/>
                  </a:lnTo>
                  <a:lnTo>
                    <a:pt x="3222" y="4304"/>
                  </a:lnTo>
                  <a:lnTo>
                    <a:pt x="3513" y="4096"/>
                  </a:lnTo>
                  <a:lnTo>
                    <a:pt x="3929" y="3805"/>
                  </a:lnTo>
                  <a:lnTo>
                    <a:pt x="4137" y="3618"/>
                  </a:lnTo>
                  <a:lnTo>
                    <a:pt x="4366" y="3389"/>
                  </a:lnTo>
                  <a:lnTo>
                    <a:pt x="4574" y="3181"/>
                  </a:lnTo>
                  <a:lnTo>
                    <a:pt x="4761" y="2932"/>
                  </a:lnTo>
                  <a:lnTo>
                    <a:pt x="4927" y="2682"/>
                  </a:lnTo>
                  <a:lnTo>
                    <a:pt x="5073" y="2412"/>
                  </a:lnTo>
                  <a:lnTo>
                    <a:pt x="5156" y="2142"/>
                  </a:lnTo>
                  <a:lnTo>
                    <a:pt x="5177" y="1996"/>
                  </a:lnTo>
                  <a:lnTo>
                    <a:pt x="5197" y="1871"/>
                  </a:lnTo>
                  <a:lnTo>
                    <a:pt x="5197" y="1726"/>
                  </a:lnTo>
                  <a:lnTo>
                    <a:pt x="5177" y="1580"/>
                  </a:lnTo>
                  <a:lnTo>
                    <a:pt x="5135" y="1435"/>
                  </a:lnTo>
                  <a:lnTo>
                    <a:pt x="5093" y="1289"/>
                  </a:lnTo>
                  <a:lnTo>
                    <a:pt x="347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442125" y="2285425"/>
              <a:ext cx="113850" cy="125800"/>
            </a:xfrm>
            <a:custGeom>
              <a:avLst/>
              <a:gdLst/>
              <a:ahLst/>
              <a:cxnLst/>
              <a:rect l="l" t="t" r="r" b="b"/>
              <a:pathLst>
                <a:path w="4554" h="5032" extrusionOk="0">
                  <a:moveTo>
                    <a:pt x="1435" y="0"/>
                  </a:moveTo>
                  <a:lnTo>
                    <a:pt x="1" y="2495"/>
                  </a:lnTo>
                  <a:lnTo>
                    <a:pt x="2516" y="5031"/>
                  </a:lnTo>
                  <a:lnTo>
                    <a:pt x="4553" y="3285"/>
                  </a:lnTo>
                  <a:lnTo>
                    <a:pt x="143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49300" y="2098325"/>
              <a:ext cx="67075" cy="160625"/>
            </a:xfrm>
            <a:custGeom>
              <a:avLst/>
              <a:gdLst/>
              <a:ahLst/>
              <a:cxnLst/>
              <a:rect l="l" t="t" r="r" b="b"/>
              <a:pathLst>
                <a:path w="2683" h="6425" extrusionOk="0">
                  <a:moveTo>
                    <a:pt x="1726" y="0"/>
                  </a:move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2683" y="6424"/>
                  </a:lnTo>
                  <a:lnTo>
                    <a:pt x="2184" y="3264"/>
                  </a:lnTo>
                  <a:lnTo>
                    <a:pt x="1914" y="1456"/>
                  </a:lnTo>
                  <a:lnTo>
                    <a:pt x="1726"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249300" y="2098325"/>
              <a:ext cx="67075" cy="160625"/>
            </a:xfrm>
            <a:custGeom>
              <a:avLst/>
              <a:gdLst/>
              <a:ahLst/>
              <a:cxnLst/>
              <a:rect l="l" t="t" r="r" b="b"/>
              <a:pathLst>
                <a:path w="2683" h="6425" fill="none" extrusionOk="0">
                  <a:moveTo>
                    <a:pt x="1726" y="0"/>
                  </a:moveTo>
                  <a:lnTo>
                    <a:pt x="1726" y="0"/>
                  </a:lnTo>
                  <a:lnTo>
                    <a:pt x="1560" y="333"/>
                  </a:lnTo>
                  <a:lnTo>
                    <a:pt x="1394" y="686"/>
                  </a:lnTo>
                  <a:lnTo>
                    <a:pt x="1248" y="1061"/>
                  </a:lnTo>
                  <a:lnTo>
                    <a:pt x="1103" y="1476"/>
                  </a:lnTo>
                  <a:lnTo>
                    <a:pt x="853" y="2308"/>
                  </a:lnTo>
                  <a:lnTo>
                    <a:pt x="625" y="3160"/>
                  </a:lnTo>
                  <a:lnTo>
                    <a:pt x="417" y="4013"/>
                  </a:lnTo>
                  <a:lnTo>
                    <a:pt x="250" y="4803"/>
                  </a:lnTo>
                  <a:lnTo>
                    <a:pt x="1" y="6071"/>
                  </a:lnTo>
                  <a:lnTo>
                    <a:pt x="396" y="6112"/>
                  </a:lnTo>
                  <a:lnTo>
                    <a:pt x="396" y="6112"/>
                  </a:lnTo>
                  <a:lnTo>
                    <a:pt x="396" y="6112"/>
                  </a:lnTo>
                  <a:lnTo>
                    <a:pt x="2683" y="6424"/>
                  </a:lnTo>
                  <a:lnTo>
                    <a:pt x="2683" y="6424"/>
                  </a:lnTo>
                  <a:lnTo>
                    <a:pt x="2184" y="3264"/>
                  </a:lnTo>
                  <a:lnTo>
                    <a:pt x="1914" y="1456"/>
                  </a:lnTo>
                  <a:lnTo>
                    <a:pt x="17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246725" y="2250075"/>
              <a:ext cx="12475" cy="17175"/>
            </a:xfrm>
            <a:custGeom>
              <a:avLst/>
              <a:gdLst/>
              <a:ahLst/>
              <a:cxnLst/>
              <a:rect l="l" t="t" r="r" b="b"/>
              <a:pathLst>
                <a:path w="499" h="687" extrusionOk="0">
                  <a:moveTo>
                    <a:pt x="104" y="1"/>
                  </a:moveTo>
                  <a:lnTo>
                    <a:pt x="0" y="645"/>
                  </a:lnTo>
                  <a:lnTo>
                    <a:pt x="478" y="687"/>
                  </a:lnTo>
                  <a:lnTo>
                    <a:pt x="499" y="42"/>
                  </a:lnTo>
                  <a:lnTo>
                    <a:pt x="104"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246725" y="2250075"/>
              <a:ext cx="12475" cy="17175"/>
            </a:xfrm>
            <a:custGeom>
              <a:avLst/>
              <a:gdLst/>
              <a:ahLst/>
              <a:cxnLst/>
              <a:rect l="l" t="t" r="r" b="b"/>
              <a:pathLst>
                <a:path w="499" h="687" fill="none" extrusionOk="0">
                  <a:moveTo>
                    <a:pt x="104" y="1"/>
                  </a:moveTo>
                  <a:lnTo>
                    <a:pt x="104" y="1"/>
                  </a:lnTo>
                  <a:lnTo>
                    <a:pt x="0" y="645"/>
                  </a:lnTo>
                  <a:lnTo>
                    <a:pt x="478" y="687"/>
                  </a:lnTo>
                  <a:lnTo>
                    <a:pt x="478" y="687"/>
                  </a:lnTo>
                  <a:lnTo>
                    <a:pt x="499" y="42"/>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258675" y="2251125"/>
              <a:ext cx="59775" cy="21850"/>
            </a:xfrm>
            <a:custGeom>
              <a:avLst/>
              <a:gdLst/>
              <a:ahLst/>
              <a:cxnLst/>
              <a:rect l="l" t="t" r="r" b="b"/>
              <a:pathLst>
                <a:path w="2391" h="874" extrusionOk="0">
                  <a:moveTo>
                    <a:pt x="21" y="0"/>
                  </a:moveTo>
                  <a:lnTo>
                    <a:pt x="0" y="645"/>
                  </a:lnTo>
                  <a:lnTo>
                    <a:pt x="2391" y="873"/>
                  </a:lnTo>
                  <a:lnTo>
                    <a:pt x="2308" y="312"/>
                  </a:lnTo>
                  <a:lnTo>
                    <a:pt x="21"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258675" y="2251125"/>
              <a:ext cx="59775" cy="21850"/>
            </a:xfrm>
            <a:custGeom>
              <a:avLst/>
              <a:gdLst/>
              <a:ahLst/>
              <a:cxnLst/>
              <a:rect l="l" t="t" r="r" b="b"/>
              <a:pathLst>
                <a:path w="2391" h="874" fill="none" extrusionOk="0">
                  <a:moveTo>
                    <a:pt x="21" y="0"/>
                  </a:moveTo>
                  <a:lnTo>
                    <a:pt x="21" y="0"/>
                  </a:lnTo>
                  <a:lnTo>
                    <a:pt x="21" y="0"/>
                  </a:lnTo>
                  <a:lnTo>
                    <a:pt x="21" y="0"/>
                  </a:lnTo>
                  <a:lnTo>
                    <a:pt x="0" y="645"/>
                  </a:lnTo>
                  <a:lnTo>
                    <a:pt x="2391" y="873"/>
                  </a:lnTo>
                  <a:lnTo>
                    <a:pt x="2391" y="873"/>
                  </a:lnTo>
                  <a:lnTo>
                    <a:pt x="2308" y="31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709450" y="1295575"/>
              <a:ext cx="16150" cy="260400"/>
            </a:xfrm>
            <a:custGeom>
              <a:avLst/>
              <a:gdLst/>
              <a:ahLst/>
              <a:cxnLst/>
              <a:rect l="l" t="t" r="r" b="b"/>
              <a:pathLst>
                <a:path w="646" h="10416" extrusionOk="0">
                  <a:moveTo>
                    <a:pt x="1" y="0"/>
                  </a:moveTo>
                  <a:lnTo>
                    <a:pt x="209" y="10415"/>
                  </a:lnTo>
                  <a:lnTo>
                    <a:pt x="645" y="10415"/>
                  </a:lnTo>
                  <a:lnTo>
                    <a:pt x="43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716225" y="1639100"/>
              <a:ext cx="13000" cy="112275"/>
            </a:xfrm>
            <a:custGeom>
              <a:avLst/>
              <a:gdLst/>
              <a:ahLst/>
              <a:cxnLst/>
              <a:rect l="l" t="t" r="r" b="b"/>
              <a:pathLst>
                <a:path w="520" h="4491" extrusionOk="0">
                  <a:moveTo>
                    <a:pt x="0" y="0"/>
                  </a:moveTo>
                  <a:lnTo>
                    <a:pt x="83" y="4491"/>
                  </a:lnTo>
                  <a:lnTo>
                    <a:pt x="520" y="4470"/>
                  </a:lnTo>
                  <a:lnTo>
                    <a:pt x="4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742200" y="877500"/>
              <a:ext cx="2174000" cy="2893825"/>
            </a:xfrm>
            <a:custGeom>
              <a:avLst/>
              <a:gdLst/>
              <a:ahLst/>
              <a:cxnLst/>
              <a:rect l="l" t="t" r="r" b="b"/>
              <a:pathLst>
                <a:path w="86960" h="115753" extrusionOk="0">
                  <a:moveTo>
                    <a:pt x="1" y="1"/>
                  </a:moveTo>
                  <a:lnTo>
                    <a:pt x="2225" y="115752"/>
                  </a:lnTo>
                  <a:lnTo>
                    <a:pt x="86959" y="115752"/>
                  </a:lnTo>
                  <a:lnTo>
                    <a:pt x="8473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742200" y="877500"/>
              <a:ext cx="2174000" cy="2893825"/>
            </a:xfrm>
            <a:custGeom>
              <a:avLst/>
              <a:gdLst/>
              <a:ahLst/>
              <a:cxnLst/>
              <a:rect l="l" t="t" r="r" b="b"/>
              <a:pathLst>
                <a:path w="86960" h="115753" fill="none" extrusionOk="0">
                  <a:moveTo>
                    <a:pt x="84735" y="1"/>
                  </a:moveTo>
                  <a:lnTo>
                    <a:pt x="1" y="1"/>
                  </a:lnTo>
                  <a:lnTo>
                    <a:pt x="2225" y="115752"/>
                  </a:lnTo>
                  <a:lnTo>
                    <a:pt x="86959" y="115752"/>
                  </a:lnTo>
                  <a:lnTo>
                    <a:pt x="847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72125" y="972625"/>
              <a:ext cx="1924025" cy="2696825"/>
            </a:xfrm>
            <a:custGeom>
              <a:avLst/>
              <a:gdLst/>
              <a:ahLst/>
              <a:cxnLst/>
              <a:rect l="l" t="t" r="r" b="b"/>
              <a:pathLst>
                <a:path w="76961" h="107873" extrusionOk="0">
                  <a:moveTo>
                    <a:pt x="1" y="0"/>
                  </a:moveTo>
                  <a:lnTo>
                    <a:pt x="2100" y="107873"/>
                  </a:lnTo>
                  <a:lnTo>
                    <a:pt x="76960" y="107873"/>
                  </a:lnTo>
                  <a:lnTo>
                    <a:pt x="76939" y="107311"/>
                  </a:lnTo>
                  <a:lnTo>
                    <a:pt x="3036" y="107311"/>
                  </a:lnTo>
                  <a:lnTo>
                    <a:pt x="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72125" y="972625"/>
              <a:ext cx="1924025" cy="2696825"/>
            </a:xfrm>
            <a:custGeom>
              <a:avLst/>
              <a:gdLst/>
              <a:ahLst/>
              <a:cxnLst/>
              <a:rect l="l" t="t" r="r" b="b"/>
              <a:pathLst>
                <a:path w="76961" h="107873" fill="none" extrusionOk="0">
                  <a:moveTo>
                    <a:pt x="22" y="0"/>
                  </a:moveTo>
                  <a:lnTo>
                    <a:pt x="1" y="0"/>
                  </a:lnTo>
                  <a:lnTo>
                    <a:pt x="2100" y="107873"/>
                  </a:lnTo>
                  <a:lnTo>
                    <a:pt x="76960" y="107873"/>
                  </a:lnTo>
                  <a:lnTo>
                    <a:pt x="76939" y="107311"/>
                  </a:lnTo>
                  <a:lnTo>
                    <a:pt x="3036" y="107311"/>
                  </a:lnTo>
                  <a:lnTo>
                    <a:pt x="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72125" y="959100"/>
              <a:ext cx="1947925" cy="2696325"/>
            </a:xfrm>
            <a:custGeom>
              <a:avLst/>
              <a:gdLst/>
              <a:ahLst/>
              <a:cxnLst/>
              <a:rect l="l" t="t" r="r" b="b"/>
              <a:pathLst>
                <a:path w="77917" h="107853" extrusionOk="0">
                  <a:moveTo>
                    <a:pt x="1" y="1"/>
                  </a:moveTo>
                  <a:lnTo>
                    <a:pt x="3036" y="107852"/>
                  </a:lnTo>
                  <a:lnTo>
                    <a:pt x="77917" y="107852"/>
                  </a:lnTo>
                  <a:lnTo>
                    <a:pt x="74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72125" y="959100"/>
              <a:ext cx="1947925" cy="2696325"/>
            </a:xfrm>
            <a:custGeom>
              <a:avLst/>
              <a:gdLst/>
              <a:ahLst/>
              <a:cxnLst/>
              <a:rect l="l" t="t" r="r" b="b"/>
              <a:pathLst>
                <a:path w="77917" h="107853" fill="none" extrusionOk="0">
                  <a:moveTo>
                    <a:pt x="74861" y="1"/>
                  </a:moveTo>
                  <a:lnTo>
                    <a:pt x="1" y="1"/>
                  </a:lnTo>
                  <a:lnTo>
                    <a:pt x="3036" y="107852"/>
                  </a:lnTo>
                  <a:lnTo>
                    <a:pt x="77917" y="107852"/>
                  </a:lnTo>
                  <a:lnTo>
                    <a:pt x="748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1415225" y="1212200"/>
              <a:ext cx="318100" cy="612250"/>
            </a:xfrm>
            <a:custGeom>
              <a:avLst/>
              <a:gdLst/>
              <a:ahLst/>
              <a:cxnLst/>
              <a:rect l="l" t="t" r="r" b="b"/>
              <a:pathLst>
                <a:path w="12724" h="24490" extrusionOk="0">
                  <a:moveTo>
                    <a:pt x="4013" y="1"/>
                  </a:moveTo>
                  <a:lnTo>
                    <a:pt x="1" y="11954"/>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1415225" y="1212200"/>
              <a:ext cx="318100" cy="612250"/>
            </a:xfrm>
            <a:custGeom>
              <a:avLst/>
              <a:gdLst/>
              <a:ahLst/>
              <a:cxnLst/>
              <a:rect l="l" t="t" r="r" b="b"/>
              <a:pathLst>
                <a:path w="12724" h="24490" fill="none" extrusionOk="0">
                  <a:moveTo>
                    <a:pt x="4013" y="1"/>
                  </a:moveTo>
                  <a:lnTo>
                    <a:pt x="1" y="11954"/>
                  </a:lnTo>
                  <a:lnTo>
                    <a:pt x="2558" y="24490"/>
                  </a:lnTo>
                  <a:lnTo>
                    <a:pt x="2558" y="24490"/>
                  </a:lnTo>
                  <a:lnTo>
                    <a:pt x="3119" y="24386"/>
                  </a:lnTo>
                  <a:lnTo>
                    <a:pt x="3660" y="24240"/>
                  </a:lnTo>
                  <a:lnTo>
                    <a:pt x="4200" y="24074"/>
                  </a:lnTo>
                  <a:lnTo>
                    <a:pt x="4741" y="23887"/>
                  </a:lnTo>
                  <a:lnTo>
                    <a:pt x="5260" y="23700"/>
                  </a:lnTo>
                  <a:lnTo>
                    <a:pt x="5759" y="23471"/>
                  </a:lnTo>
                  <a:lnTo>
                    <a:pt x="6237" y="23222"/>
                  </a:lnTo>
                  <a:lnTo>
                    <a:pt x="6716" y="22951"/>
                  </a:lnTo>
                  <a:lnTo>
                    <a:pt x="7173" y="22660"/>
                  </a:lnTo>
                  <a:lnTo>
                    <a:pt x="7630" y="22349"/>
                  </a:lnTo>
                  <a:lnTo>
                    <a:pt x="8067" y="22016"/>
                  </a:lnTo>
                  <a:lnTo>
                    <a:pt x="8483" y="21663"/>
                  </a:lnTo>
                  <a:lnTo>
                    <a:pt x="8878" y="21309"/>
                  </a:lnTo>
                  <a:lnTo>
                    <a:pt x="9252" y="20935"/>
                  </a:lnTo>
                  <a:lnTo>
                    <a:pt x="9626" y="20540"/>
                  </a:lnTo>
                  <a:lnTo>
                    <a:pt x="9979" y="20124"/>
                  </a:lnTo>
                  <a:lnTo>
                    <a:pt x="10312" y="19688"/>
                  </a:lnTo>
                  <a:lnTo>
                    <a:pt x="10624" y="19251"/>
                  </a:lnTo>
                  <a:lnTo>
                    <a:pt x="10915" y="18794"/>
                  </a:lnTo>
                  <a:lnTo>
                    <a:pt x="11185" y="18336"/>
                  </a:lnTo>
                  <a:lnTo>
                    <a:pt x="11435" y="17858"/>
                  </a:lnTo>
                  <a:lnTo>
                    <a:pt x="11663" y="17359"/>
                  </a:lnTo>
                  <a:lnTo>
                    <a:pt x="11871" y="16860"/>
                  </a:lnTo>
                  <a:lnTo>
                    <a:pt x="12058" y="16341"/>
                  </a:lnTo>
                  <a:lnTo>
                    <a:pt x="12225" y="15821"/>
                  </a:lnTo>
                  <a:lnTo>
                    <a:pt x="12370" y="15301"/>
                  </a:lnTo>
                  <a:lnTo>
                    <a:pt x="12495" y="14761"/>
                  </a:lnTo>
                  <a:lnTo>
                    <a:pt x="12578" y="14220"/>
                  </a:lnTo>
                  <a:lnTo>
                    <a:pt x="12661" y="13659"/>
                  </a:lnTo>
                  <a:lnTo>
                    <a:pt x="12703" y="13098"/>
                  </a:lnTo>
                  <a:lnTo>
                    <a:pt x="12724" y="12536"/>
                  </a:lnTo>
                  <a:lnTo>
                    <a:pt x="12724" y="11954"/>
                  </a:lnTo>
                  <a:lnTo>
                    <a:pt x="12724" y="11954"/>
                  </a:lnTo>
                  <a:lnTo>
                    <a:pt x="12682" y="11455"/>
                  </a:lnTo>
                  <a:lnTo>
                    <a:pt x="12640" y="10956"/>
                  </a:lnTo>
                  <a:lnTo>
                    <a:pt x="12578" y="10457"/>
                  </a:lnTo>
                  <a:lnTo>
                    <a:pt x="12495" y="9979"/>
                  </a:lnTo>
                  <a:lnTo>
                    <a:pt x="12391" y="9480"/>
                  </a:lnTo>
                  <a:lnTo>
                    <a:pt x="12287" y="9002"/>
                  </a:lnTo>
                  <a:lnTo>
                    <a:pt x="12141" y="8545"/>
                  </a:lnTo>
                  <a:lnTo>
                    <a:pt x="11996" y="8067"/>
                  </a:lnTo>
                  <a:lnTo>
                    <a:pt x="11830" y="7609"/>
                  </a:lnTo>
                  <a:lnTo>
                    <a:pt x="11643" y="7173"/>
                  </a:lnTo>
                  <a:lnTo>
                    <a:pt x="11435" y="6715"/>
                  </a:lnTo>
                  <a:lnTo>
                    <a:pt x="11227" y="6300"/>
                  </a:lnTo>
                  <a:lnTo>
                    <a:pt x="10977" y="5863"/>
                  </a:lnTo>
                  <a:lnTo>
                    <a:pt x="10728" y="5447"/>
                  </a:lnTo>
                  <a:lnTo>
                    <a:pt x="10478" y="5052"/>
                  </a:lnTo>
                  <a:lnTo>
                    <a:pt x="10187" y="4657"/>
                  </a:lnTo>
                  <a:lnTo>
                    <a:pt x="9896" y="4262"/>
                  </a:lnTo>
                  <a:lnTo>
                    <a:pt x="9605" y="3888"/>
                  </a:lnTo>
                  <a:lnTo>
                    <a:pt x="9273" y="3514"/>
                  </a:lnTo>
                  <a:lnTo>
                    <a:pt x="8940" y="3161"/>
                  </a:lnTo>
                  <a:lnTo>
                    <a:pt x="8607" y="2828"/>
                  </a:lnTo>
                  <a:lnTo>
                    <a:pt x="8233" y="2495"/>
                  </a:lnTo>
                  <a:lnTo>
                    <a:pt x="7859" y="2184"/>
                  </a:lnTo>
                  <a:lnTo>
                    <a:pt x="7485" y="1892"/>
                  </a:lnTo>
                  <a:lnTo>
                    <a:pt x="7090" y="1601"/>
                  </a:lnTo>
                  <a:lnTo>
                    <a:pt x="6674" y="1331"/>
                  </a:lnTo>
                  <a:lnTo>
                    <a:pt x="6258" y="1061"/>
                  </a:lnTo>
                  <a:lnTo>
                    <a:pt x="5842" y="811"/>
                  </a:lnTo>
                  <a:lnTo>
                    <a:pt x="5385" y="583"/>
                  </a:lnTo>
                  <a:lnTo>
                    <a:pt x="4949" y="375"/>
                  </a:lnTo>
                  <a:lnTo>
                    <a:pt x="4470" y="188"/>
                  </a:lnTo>
                  <a:lnTo>
                    <a:pt x="4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097175" y="1193500"/>
              <a:ext cx="418400" cy="635625"/>
            </a:xfrm>
            <a:custGeom>
              <a:avLst/>
              <a:gdLst/>
              <a:ahLst/>
              <a:cxnLst/>
              <a:rect l="l" t="t" r="r" b="b"/>
              <a:pathLst>
                <a:path w="16736" h="25425" extrusionOk="0">
                  <a:moveTo>
                    <a:pt x="11995" y="0"/>
                  </a:moveTo>
                  <a:lnTo>
                    <a:pt x="11351" y="21"/>
                  </a:lnTo>
                  <a:lnTo>
                    <a:pt x="10727" y="104"/>
                  </a:lnTo>
                  <a:lnTo>
                    <a:pt x="10104" y="187"/>
                  </a:lnTo>
                  <a:lnTo>
                    <a:pt x="9501" y="312"/>
                  </a:lnTo>
                  <a:lnTo>
                    <a:pt x="8919" y="478"/>
                  </a:lnTo>
                  <a:lnTo>
                    <a:pt x="8336" y="666"/>
                  </a:lnTo>
                  <a:lnTo>
                    <a:pt x="7754" y="873"/>
                  </a:lnTo>
                  <a:lnTo>
                    <a:pt x="7214" y="1102"/>
                  </a:lnTo>
                  <a:lnTo>
                    <a:pt x="6673" y="1372"/>
                  </a:lnTo>
                  <a:lnTo>
                    <a:pt x="6133" y="1663"/>
                  </a:lnTo>
                  <a:lnTo>
                    <a:pt x="5634" y="1975"/>
                  </a:lnTo>
                  <a:lnTo>
                    <a:pt x="5135" y="2308"/>
                  </a:lnTo>
                  <a:lnTo>
                    <a:pt x="4678" y="2661"/>
                  </a:lnTo>
                  <a:lnTo>
                    <a:pt x="4220" y="3035"/>
                  </a:lnTo>
                  <a:lnTo>
                    <a:pt x="3784" y="3451"/>
                  </a:lnTo>
                  <a:lnTo>
                    <a:pt x="3368" y="3867"/>
                  </a:lnTo>
                  <a:lnTo>
                    <a:pt x="2952" y="4304"/>
                  </a:lnTo>
                  <a:lnTo>
                    <a:pt x="2578" y="4761"/>
                  </a:lnTo>
                  <a:lnTo>
                    <a:pt x="2225" y="5239"/>
                  </a:lnTo>
                  <a:lnTo>
                    <a:pt x="1913" y="5738"/>
                  </a:lnTo>
                  <a:lnTo>
                    <a:pt x="1601" y="6258"/>
                  </a:lnTo>
                  <a:lnTo>
                    <a:pt x="1310" y="6777"/>
                  </a:lnTo>
                  <a:lnTo>
                    <a:pt x="1060" y="7318"/>
                  </a:lnTo>
                  <a:lnTo>
                    <a:pt x="832" y="7879"/>
                  </a:lnTo>
                  <a:lnTo>
                    <a:pt x="624" y="8441"/>
                  </a:lnTo>
                  <a:lnTo>
                    <a:pt x="437" y="9023"/>
                  </a:lnTo>
                  <a:lnTo>
                    <a:pt x="291" y="9605"/>
                  </a:lnTo>
                  <a:lnTo>
                    <a:pt x="167" y="10208"/>
                  </a:lnTo>
                  <a:lnTo>
                    <a:pt x="83" y="10831"/>
                  </a:lnTo>
                  <a:lnTo>
                    <a:pt x="21" y="11434"/>
                  </a:lnTo>
                  <a:lnTo>
                    <a:pt x="0" y="12079"/>
                  </a:lnTo>
                  <a:lnTo>
                    <a:pt x="0" y="12702"/>
                  </a:lnTo>
                  <a:lnTo>
                    <a:pt x="42" y="13367"/>
                  </a:lnTo>
                  <a:lnTo>
                    <a:pt x="104" y="14012"/>
                  </a:lnTo>
                  <a:lnTo>
                    <a:pt x="208" y="14656"/>
                  </a:lnTo>
                  <a:lnTo>
                    <a:pt x="354" y="15280"/>
                  </a:lnTo>
                  <a:lnTo>
                    <a:pt x="499" y="15883"/>
                  </a:lnTo>
                  <a:lnTo>
                    <a:pt x="707" y="16486"/>
                  </a:lnTo>
                  <a:lnTo>
                    <a:pt x="915" y="17089"/>
                  </a:lnTo>
                  <a:lnTo>
                    <a:pt x="1164" y="17671"/>
                  </a:lnTo>
                  <a:lnTo>
                    <a:pt x="1435" y="18232"/>
                  </a:lnTo>
                  <a:lnTo>
                    <a:pt x="1726" y="18773"/>
                  </a:lnTo>
                  <a:lnTo>
                    <a:pt x="2038" y="19292"/>
                  </a:lnTo>
                  <a:lnTo>
                    <a:pt x="2391" y="19812"/>
                  </a:lnTo>
                  <a:lnTo>
                    <a:pt x="2765" y="20311"/>
                  </a:lnTo>
                  <a:lnTo>
                    <a:pt x="3139" y="20789"/>
                  </a:lnTo>
                  <a:lnTo>
                    <a:pt x="3555" y="21246"/>
                  </a:lnTo>
                  <a:lnTo>
                    <a:pt x="3992" y="21683"/>
                  </a:lnTo>
                  <a:lnTo>
                    <a:pt x="4449" y="22099"/>
                  </a:lnTo>
                  <a:lnTo>
                    <a:pt x="4906" y="22514"/>
                  </a:lnTo>
                  <a:lnTo>
                    <a:pt x="5405" y="22889"/>
                  </a:lnTo>
                  <a:lnTo>
                    <a:pt x="5904" y="23242"/>
                  </a:lnTo>
                  <a:lnTo>
                    <a:pt x="6424" y="23554"/>
                  </a:lnTo>
                  <a:lnTo>
                    <a:pt x="6964" y="23866"/>
                  </a:lnTo>
                  <a:lnTo>
                    <a:pt x="7526" y="24157"/>
                  </a:lnTo>
                  <a:lnTo>
                    <a:pt x="8087" y="24406"/>
                  </a:lnTo>
                  <a:lnTo>
                    <a:pt x="8669" y="24635"/>
                  </a:lnTo>
                  <a:lnTo>
                    <a:pt x="9272" y="24843"/>
                  </a:lnTo>
                  <a:lnTo>
                    <a:pt x="9875" y="25009"/>
                  </a:lnTo>
                  <a:lnTo>
                    <a:pt x="10499" y="25155"/>
                  </a:lnTo>
                  <a:lnTo>
                    <a:pt x="11122" y="25279"/>
                  </a:lnTo>
                  <a:lnTo>
                    <a:pt x="11767" y="25363"/>
                  </a:lnTo>
                  <a:lnTo>
                    <a:pt x="12411" y="25404"/>
                  </a:lnTo>
                  <a:lnTo>
                    <a:pt x="13076" y="25425"/>
                  </a:lnTo>
                  <a:lnTo>
                    <a:pt x="13638" y="25425"/>
                  </a:lnTo>
                  <a:lnTo>
                    <a:pt x="14178" y="25383"/>
                  </a:lnTo>
                  <a:lnTo>
                    <a:pt x="14739" y="25321"/>
                  </a:lnTo>
                  <a:lnTo>
                    <a:pt x="15280" y="25238"/>
                  </a:lnTo>
                  <a:lnTo>
                    <a:pt x="12723" y="12702"/>
                  </a:lnTo>
                  <a:lnTo>
                    <a:pt x="16735" y="749"/>
                  </a:lnTo>
                  <a:lnTo>
                    <a:pt x="16195" y="582"/>
                  </a:lnTo>
                  <a:lnTo>
                    <a:pt x="15675" y="416"/>
                  </a:lnTo>
                  <a:lnTo>
                    <a:pt x="15134" y="291"/>
                  </a:lnTo>
                  <a:lnTo>
                    <a:pt x="14573" y="187"/>
                  </a:lnTo>
                  <a:lnTo>
                    <a:pt x="14033" y="104"/>
                  </a:lnTo>
                  <a:lnTo>
                    <a:pt x="13471" y="42"/>
                  </a:lnTo>
                  <a:lnTo>
                    <a:pt x="129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896500" y="1193500"/>
              <a:ext cx="629400" cy="635625"/>
            </a:xfrm>
            <a:custGeom>
              <a:avLst/>
              <a:gdLst/>
              <a:ahLst/>
              <a:cxnLst/>
              <a:rect l="l" t="t" r="r" b="b"/>
              <a:pathLst>
                <a:path w="25176" h="25425" extrusionOk="0">
                  <a:moveTo>
                    <a:pt x="12162" y="0"/>
                  </a:moveTo>
                  <a:lnTo>
                    <a:pt x="12473" y="12702"/>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896500" y="1193500"/>
              <a:ext cx="629400" cy="635625"/>
            </a:xfrm>
            <a:custGeom>
              <a:avLst/>
              <a:gdLst/>
              <a:ahLst/>
              <a:cxnLst/>
              <a:rect l="l" t="t" r="r" b="b"/>
              <a:pathLst>
                <a:path w="25176" h="25425" fill="none" extrusionOk="0">
                  <a:moveTo>
                    <a:pt x="12162" y="0"/>
                  </a:moveTo>
                  <a:lnTo>
                    <a:pt x="12473" y="12702"/>
                  </a:lnTo>
                  <a:lnTo>
                    <a:pt x="0" y="14927"/>
                  </a:lnTo>
                  <a:lnTo>
                    <a:pt x="0" y="14927"/>
                  </a:lnTo>
                  <a:lnTo>
                    <a:pt x="125" y="15405"/>
                  </a:lnTo>
                  <a:lnTo>
                    <a:pt x="250" y="15883"/>
                  </a:lnTo>
                  <a:lnTo>
                    <a:pt x="395" y="16361"/>
                  </a:lnTo>
                  <a:lnTo>
                    <a:pt x="541" y="16818"/>
                  </a:lnTo>
                  <a:lnTo>
                    <a:pt x="728" y="17276"/>
                  </a:lnTo>
                  <a:lnTo>
                    <a:pt x="915" y="17733"/>
                  </a:lnTo>
                  <a:lnTo>
                    <a:pt x="1144" y="18170"/>
                  </a:lnTo>
                  <a:lnTo>
                    <a:pt x="1351" y="18606"/>
                  </a:lnTo>
                  <a:lnTo>
                    <a:pt x="1601" y="19022"/>
                  </a:lnTo>
                  <a:lnTo>
                    <a:pt x="1871" y="19438"/>
                  </a:lnTo>
                  <a:lnTo>
                    <a:pt x="2141" y="19854"/>
                  </a:lnTo>
                  <a:lnTo>
                    <a:pt x="2432" y="20249"/>
                  </a:lnTo>
                  <a:lnTo>
                    <a:pt x="2723" y="20623"/>
                  </a:lnTo>
                  <a:lnTo>
                    <a:pt x="3056" y="20997"/>
                  </a:lnTo>
                  <a:lnTo>
                    <a:pt x="3389" y="21371"/>
                  </a:lnTo>
                  <a:lnTo>
                    <a:pt x="3742" y="21704"/>
                  </a:lnTo>
                  <a:lnTo>
                    <a:pt x="3742" y="21704"/>
                  </a:lnTo>
                  <a:lnTo>
                    <a:pt x="4220" y="22161"/>
                  </a:lnTo>
                  <a:lnTo>
                    <a:pt x="4719" y="22577"/>
                  </a:lnTo>
                  <a:lnTo>
                    <a:pt x="5239" y="22972"/>
                  </a:lnTo>
                  <a:lnTo>
                    <a:pt x="5759" y="23325"/>
                  </a:lnTo>
                  <a:lnTo>
                    <a:pt x="6320" y="23658"/>
                  </a:lnTo>
                  <a:lnTo>
                    <a:pt x="6860" y="23970"/>
                  </a:lnTo>
                  <a:lnTo>
                    <a:pt x="7442" y="24240"/>
                  </a:lnTo>
                  <a:lnTo>
                    <a:pt x="8004" y="24489"/>
                  </a:lnTo>
                  <a:lnTo>
                    <a:pt x="8607" y="24697"/>
                  </a:lnTo>
                  <a:lnTo>
                    <a:pt x="9189" y="24884"/>
                  </a:lnTo>
                  <a:lnTo>
                    <a:pt x="9792" y="25051"/>
                  </a:lnTo>
                  <a:lnTo>
                    <a:pt x="10394" y="25175"/>
                  </a:lnTo>
                  <a:lnTo>
                    <a:pt x="10997" y="25279"/>
                  </a:lnTo>
                  <a:lnTo>
                    <a:pt x="11600" y="25363"/>
                  </a:lnTo>
                  <a:lnTo>
                    <a:pt x="12224" y="25404"/>
                  </a:lnTo>
                  <a:lnTo>
                    <a:pt x="12827" y="25425"/>
                  </a:lnTo>
                  <a:lnTo>
                    <a:pt x="12827" y="25425"/>
                  </a:lnTo>
                  <a:lnTo>
                    <a:pt x="13450" y="25404"/>
                  </a:lnTo>
                  <a:lnTo>
                    <a:pt x="14053" y="25363"/>
                  </a:lnTo>
                  <a:lnTo>
                    <a:pt x="14656" y="25279"/>
                  </a:lnTo>
                  <a:lnTo>
                    <a:pt x="15259" y="25175"/>
                  </a:lnTo>
                  <a:lnTo>
                    <a:pt x="15862" y="25051"/>
                  </a:lnTo>
                  <a:lnTo>
                    <a:pt x="16444" y="24884"/>
                  </a:lnTo>
                  <a:lnTo>
                    <a:pt x="17026" y="24697"/>
                  </a:lnTo>
                  <a:lnTo>
                    <a:pt x="17608" y="24489"/>
                  </a:lnTo>
                  <a:lnTo>
                    <a:pt x="18169" y="24240"/>
                  </a:lnTo>
                  <a:lnTo>
                    <a:pt x="18710" y="23970"/>
                  </a:lnTo>
                  <a:lnTo>
                    <a:pt x="19250" y="23658"/>
                  </a:lnTo>
                  <a:lnTo>
                    <a:pt x="19791" y="23325"/>
                  </a:lnTo>
                  <a:lnTo>
                    <a:pt x="20290" y="22972"/>
                  </a:lnTo>
                  <a:lnTo>
                    <a:pt x="20789" y="22577"/>
                  </a:lnTo>
                  <a:lnTo>
                    <a:pt x="21267" y="22161"/>
                  </a:lnTo>
                  <a:lnTo>
                    <a:pt x="21724" y="21704"/>
                  </a:lnTo>
                  <a:lnTo>
                    <a:pt x="21724" y="21704"/>
                  </a:lnTo>
                  <a:lnTo>
                    <a:pt x="22161" y="21246"/>
                  </a:lnTo>
                  <a:lnTo>
                    <a:pt x="22577" y="20747"/>
                  </a:lnTo>
                  <a:lnTo>
                    <a:pt x="22951" y="20249"/>
                  </a:lnTo>
                  <a:lnTo>
                    <a:pt x="23283" y="19729"/>
                  </a:lnTo>
                  <a:lnTo>
                    <a:pt x="23616" y="19188"/>
                  </a:lnTo>
                  <a:lnTo>
                    <a:pt x="23907" y="18648"/>
                  </a:lnTo>
                  <a:lnTo>
                    <a:pt x="24157" y="18086"/>
                  </a:lnTo>
                  <a:lnTo>
                    <a:pt x="24385" y="17504"/>
                  </a:lnTo>
                  <a:lnTo>
                    <a:pt x="24593" y="16943"/>
                  </a:lnTo>
                  <a:lnTo>
                    <a:pt x="24759" y="16340"/>
                  </a:lnTo>
                  <a:lnTo>
                    <a:pt x="24905" y="15758"/>
                  </a:lnTo>
                  <a:lnTo>
                    <a:pt x="25009" y="15155"/>
                  </a:lnTo>
                  <a:lnTo>
                    <a:pt x="25092" y="14552"/>
                  </a:lnTo>
                  <a:lnTo>
                    <a:pt x="25154" y="13950"/>
                  </a:lnTo>
                  <a:lnTo>
                    <a:pt x="25175" y="13326"/>
                  </a:lnTo>
                  <a:lnTo>
                    <a:pt x="25175" y="12723"/>
                  </a:lnTo>
                  <a:lnTo>
                    <a:pt x="25154" y="12099"/>
                  </a:lnTo>
                  <a:lnTo>
                    <a:pt x="25092" y="11496"/>
                  </a:lnTo>
                  <a:lnTo>
                    <a:pt x="24988" y="10894"/>
                  </a:lnTo>
                  <a:lnTo>
                    <a:pt x="24884" y="10291"/>
                  </a:lnTo>
                  <a:lnTo>
                    <a:pt x="24739" y="9688"/>
                  </a:lnTo>
                  <a:lnTo>
                    <a:pt x="24552" y="9085"/>
                  </a:lnTo>
                  <a:lnTo>
                    <a:pt x="24344" y="8503"/>
                  </a:lnTo>
                  <a:lnTo>
                    <a:pt x="24115" y="7921"/>
                  </a:lnTo>
                  <a:lnTo>
                    <a:pt x="23845" y="7360"/>
                  </a:lnTo>
                  <a:lnTo>
                    <a:pt x="23554" y="6798"/>
                  </a:lnTo>
                  <a:lnTo>
                    <a:pt x="23242" y="6237"/>
                  </a:lnTo>
                  <a:lnTo>
                    <a:pt x="22888" y="5696"/>
                  </a:lnTo>
                  <a:lnTo>
                    <a:pt x="22514" y="5177"/>
                  </a:lnTo>
                  <a:lnTo>
                    <a:pt x="22119" y="4678"/>
                  </a:lnTo>
                  <a:lnTo>
                    <a:pt x="21683" y="4200"/>
                  </a:lnTo>
                  <a:lnTo>
                    <a:pt x="21225" y="3722"/>
                  </a:lnTo>
                  <a:lnTo>
                    <a:pt x="21225" y="3722"/>
                  </a:lnTo>
                  <a:lnTo>
                    <a:pt x="20747" y="3285"/>
                  </a:lnTo>
                  <a:lnTo>
                    <a:pt x="20269" y="2869"/>
                  </a:lnTo>
                  <a:lnTo>
                    <a:pt x="19770" y="2495"/>
                  </a:lnTo>
                  <a:lnTo>
                    <a:pt x="19250" y="2142"/>
                  </a:lnTo>
                  <a:lnTo>
                    <a:pt x="18731" y="1809"/>
                  </a:lnTo>
                  <a:lnTo>
                    <a:pt x="18190" y="1497"/>
                  </a:lnTo>
                  <a:lnTo>
                    <a:pt x="17629" y="1227"/>
                  </a:lnTo>
                  <a:lnTo>
                    <a:pt x="17047" y="977"/>
                  </a:lnTo>
                  <a:lnTo>
                    <a:pt x="16465" y="749"/>
                  </a:lnTo>
                  <a:lnTo>
                    <a:pt x="15883" y="562"/>
                  </a:lnTo>
                  <a:lnTo>
                    <a:pt x="15280" y="395"/>
                  </a:lnTo>
                  <a:lnTo>
                    <a:pt x="14656" y="250"/>
                  </a:lnTo>
                  <a:lnTo>
                    <a:pt x="14053" y="146"/>
                  </a:lnTo>
                  <a:lnTo>
                    <a:pt x="13409" y="63"/>
                  </a:lnTo>
                  <a:lnTo>
                    <a:pt x="12785" y="0"/>
                  </a:lnTo>
                  <a:lnTo>
                    <a:pt x="121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889725" y="1192975"/>
              <a:ext cx="333175" cy="373700"/>
            </a:xfrm>
            <a:custGeom>
              <a:avLst/>
              <a:gdLst/>
              <a:ahLst/>
              <a:cxnLst/>
              <a:rect l="l" t="t" r="r" b="b"/>
              <a:pathLst>
                <a:path w="13327" h="14948" extrusionOk="0">
                  <a:moveTo>
                    <a:pt x="11975" y="1"/>
                  </a:moveTo>
                  <a:lnTo>
                    <a:pt x="11518" y="21"/>
                  </a:lnTo>
                  <a:lnTo>
                    <a:pt x="11060" y="63"/>
                  </a:lnTo>
                  <a:lnTo>
                    <a:pt x="10603" y="125"/>
                  </a:lnTo>
                  <a:lnTo>
                    <a:pt x="10167" y="188"/>
                  </a:lnTo>
                  <a:lnTo>
                    <a:pt x="9709" y="271"/>
                  </a:lnTo>
                  <a:lnTo>
                    <a:pt x="9106" y="437"/>
                  </a:lnTo>
                  <a:lnTo>
                    <a:pt x="8503" y="603"/>
                  </a:lnTo>
                  <a:lnTo>
                    <a:pt x="7901" y="811"/>
                  </a:lnTo>
                  <a:lnTo>
                    <a:pt x="7339" y="1061"/>
                  </a:lnTo>
                  <a:lnTo>
                    <a:pt x="6778" y="1310"/>
                  </a:lnTo>
                  <a:lnTo>
                    <a:pt x="6258" y="1601"/>
                  </a:lnTo>
                  <a:lnTo>
                    <a:pt x="5739" y="1913"/>
                  </a:lnTo>
                  <a:lnTo>
                    <a:pt x="5240" y="2246"/>
                  </a:lnTo>
                  <a:lnTo>
                    <a:pt x="4741" y="2599"/>
                  </a:lnTo>
                  <a:lnTo>
                    <a:pt x="4283" y="2973"/>
                  </a:lnTo>
                  <a:lnTo>
                    <a:pt x="3847" y="3368"/>
                  </a:lnTo>
                  <a:lnTo>
                    <a:pt x="3431" y="3805"/>
                  </a:lnTo>
                  <a:lnTo>
                    <a:pt x="3015" y="4241"/>
                  </a:lnTo>
                  <a:lnTo>
                    <a:pt x="2641" y="4699"/>
                  </a:lnTo>
                  <a:lnTo>
                    <a:pt x="2288" y="5156"/>
                  </a:lnTo>
                  <a:lnTo>
                    <a:pt x="1955" y="5655"/>
                  </a:lnTo>
                  <a:lnTo>
                    <a:pt x="1643" y="6154"/>
                  </a:lnTo>
                  <a:lnTo>
                    <a:pt x="1373" y="6674"/>
                  </a:lnTo>
                  <a:lnTo>
                    <a:pt x="1103" y="7214"/>
                  </a:lnTo>
                  <a:lnTo>
                    <a:pt x="874" y="7755"/>
                  </a:lnTo>
                  <a:lnTo>
                    <a:pt x="666" y="8316"/>
                  </a:lnTo>
                  <a:lnTo>
                    <a:pt x="479" y="8877"/>
                  </a:lnTo>
                  <a:lnTo>
                    <a:pt x="334" y="9459"/>
                  </a:lnTo>
                  <a:lnTo>
                    <a:pt x="209" y="10041"/>
                  </a:lnTo>
                  <a:lnTo>
                    <a:pt x="105" y="10644"/>
                  </a:lnTo>
                  <a:lnTo>
                    <a:pt x="42" y="11247"/>
                  </a:lnTo>
                  <a:lnTo>
                    <a:pt x="1" y="11850"/>
                  </a:lnTo>
                  <a:lnTo>
                    <a:pt x="1" y="12453"/>
                  </a:lnTo>
                  <a:lnTo>
                    <a:pt x="22" y="13077"/>
                  </a:lnTo>
                  <a:lnTo>
                    <a:pt x="63" y="13700"/>
                  </a:lnTo>
                  <a:lnTo>
                    <a:pt x="167" y="14324"/>
                  </a:lnTo>
                  <a:lnTo>
                    <a:pt x="271" y="14948"/>
                  </a:lnTo>
                  <a:lnTo>
                    <a:pt x="12744" y="12723"/>
                  </a:lnTo>
                  <a:lnTo>
                    <a:pt x="13326" y="42"/>
                  </a:lnTo>
                  <a:lnTo>
                    <a:pt x="12869" y="21"/>
                  </a:lnTo>
                  <a:lnTo>
                    <a:pt x="1243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117450" y="2729250"/>
              <a:ext cx="1482250" cy="677750"/>
            </a:xfrm>
            <a:custGeom>
              <a:avLst/>
              <a:gdLst/>
              <a:ahLst/>
              <a:cxnLst/>
              <a:rect l="l" t="t" r="r" b="b"/>
              <a:pathLst>
                <a:path w="59290" h="27110" extrusionOk="0">
                  <a:moveTo>
                    <a:pt x="457" y="1"/>
                  </a:moveTo>
                  <a:lnTo>
                    <a:pt x="0" y="22"/>
                  </a:lnTo>
                  <a:lnTo>
                    <a:pt x="769" y="27109"/>
                  </a:lnTo>
                  <a:lnTo>
                    <a:pt x="59289" y="27109"/>
                  </a:lnTo>
                  <a:lnTo>
                    <a:pt x="59268" y="26652"/>
                  </a:lnTo>
                  <a:lnTo>
                    <a:pt x="1206" y="26652"/>
                  </a:lnTo>
                  <a:lnTo>
                    <a:pt x="4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2586150" y="3388250"/>
              <a:ext cx="26025" cy="26025"/>
            </a:xfrm>
            <a:custGeom>
              <a:avLst/>
              <a:gdLst/>
              <a:ahLst/>
              <a:cxnLst/>
              <a:rect l="l" t="t" r="r" b="b"/>
              <a:pathLst>
                <a:path w="1041" h="1041" extrusionOk="0">
                  <a:moveTo>
                    <a:pt x="396" y="1"/>
                  </a:moveTo>
                  <a:lnTo>
                    <a:pt x="292" y="43"/>
                  </a:lnTo>
                  <a:lnTo>
                    <a:pt x="209" y="84"/>
                  </a:lnTo>
                  <a:lnTo>
                    <a:pt x="146" y="146"/>
                  </a:lnTo>
                  <a:lnTo>
                    <a:pt x="84" y="230"/>
                  </a:lnTo>
                  <a:lnTo>
                    <a:pt x="42" y="313"/>
                  </a:lnTo>
                  <a:lnTo>
                    <a:pt x="1" y="417"/>
                  </a:lnTo>
                  <a:lnTo>
                    <a:pt x="1" y="521"/>
                  </a:lnTo>
                  <a:lnTo>
                    <a:pt x="1" y="625"/>
                  </a:lnTo>
                  <a:lnTo>
                    <a:pt x="42" y="708"/>
                  </a:lnTo>
                  <a:lnTo>
                    <a:pt x="84" y="812"/>
                  </a:lnTo>
                  <a:lnTo>
                    <a:pt x="167" y="874"/>
                  </a:lnTo>
                  <a:lnTo>
                    <a:pt x="229" y="936"/>
                  </a:lnTo>
                  <a:lnTo>
                    <a:pt x="333" y="999"/>
                  </a:lnTo>
                  <a:lnTo>
                    <a:pt x="416" y="1020"/>
                  </a:lnTo>
                  <a:lnTo>
                    <a:pt x="520" y="1040"/>
                  </a:lnTo>
                  <a:lnTo>
                    <a:pt x="562" y="1040"/>
                  </a:lnTo>
                  <a:lnTo>
                    <a:pt x="645" y="1020"/>
                  </a:lnTo>
                  <a:lnTo>
                    <a:pt x="749" y="978"/>
                  </a:lnTo>
                  <a:lnTo>
                    <a:pt x="832" y="936"/>
                  </a:lnTo>
                  <a:lnTo>
                    <a:pt x="895" y="874"/>
                  </a:lnTo>
                  <a:lnTo>
                    <a:pt x="957" y="791"/>
                  </a:lnTo>
                  <a:lnTo>
                    <a:pt x="999" y="708"/>
                  </a:lnTo>
                  <a:lnTo>
                    <a:pt x="1040" y="625"/>
                  </a:lnTo>
                  <a:lnTo>
                    <a:pt x="1040" y="521"/>
                  </a:lnTo>
                  <a:lnTo>
                    <a:pt x="1019" y="417"/>
                  </a:lnTo>
                  <a:lnTo>
                    <a:pt x="999" y="313"/>
                  </a:lnTo>
                  <a:lnTo>
                    <a:pt x="936" y="230"/>
                  </a:lnTo>
                  <a:lnTo>
                    <a:pt x="874" y="146"/>
                  </a:lnTo>
                  <a:lnTo>
                    <a:pt x="791" y="84"/>
                  </a:lnTo>
                  <a:lnTo>
                    <a:pt x="707" y="43"/>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10150" y="2717300"/>
              <a:ext cx="26025" cy="26025"/>
            </a:xfrm>
            <a:custGeom>
              <a:avLst/>
              <a:gdLst/>
              <a:ahLst/>
              <a:cxnLst/>
              <a:rect l="l" t="t" r="r" b="b"/>
              <a:pathLst>
                <a:path w="1041" h="1041" extrusionOk="0">
                  <a:moveTo>
                    <a:pt x="396" y="1"/>
                  </a:moveTo>
                  <a:lnTo>
                    <a:pt x="313" y="42"/>
                  </a:lnTo>
                  <a:lnTo>
                    <a:pt x="209" y="84"/>
                  </a:lnTo>
                  <a:lnTo>
                    <a:pt x="146" y="146"/>
                  </a:lnTo>
                  <a:lnTo>
                    <a:pt x="84" y="229"/>
                  </a:lnTo>
                  <a:lnTo>
                    <a:pt x="43" y="313"/>
                  </a:lnTo>
                  <a:lnTo>
                    <a:pt x="1" y="396"/>
                  </a:lnTo>
                  <a:lnTo>
                    <a:pt x="1" y="500"/>
                  </a:lnTo>
                  <a:lnTo>
                    <a:pt x="1" y="520"/>
                  </a:lnTo>
                  <a:lnTo>
                    <a:pt x="1" y="624"/>
                  </a:lnTo>
                  <a:lnTo>
                    <a:pt x="43" y="728"/>
                  </a:lnTo>
                  <a:lnTo>
                    <a:pt x="84" y="812"/>
                  </a:lnTo>
                  <a:lnTo>
                    <a:pt x="167" y="895"/>
                  </a:lnTo>
                  <a:lnTo>
                    <a:pt x="230" y="957"/>
                  </a:lnTo>
                  <a:lnTo>
                    <a:pt x="334" y="999"/>
                  </a:lnTo>
                  <a:lnTo>
                    <a:pt x="417" y="1019"/>
                  </a:lnTo>
                  <a:lnTo>
                    <a:pt x="521" y="1040"/>
                  </a:lnTo>
                  <a:lnTo>
                    <a:pt x="625" y="1019"/>
                  </a:lnTo>
                  <a:lnTo>
                    <a:pt x="729" y="999"/>
                  </a:lnTo>
                  <a:lnTo>
                    <a:pt x="812" y="957"/>
                  </a:lnTo>
                  <a:lnTo>
                    <a:pt x="895" y="895"/>
                  </a:lnTo>
                  <a:lnTo>
                    <a:pt x="957" y="812"/>
                  </a:lnTo>
                  <a:lnTo>
                    <a:pt x="999" y="728"/>
                  </a:lnTo>
                  <a:lnTo>
                    <a:pt x="1020" y="624"/>
                  </a:lnTo>
                  <a:lnTo>
                    <a:pt x="1040" y="520"/>
                  </a:lnTo>
                  <a:lnTo>
                    <a:pt x="1040" y="500"/>
                  </a:lnTo>
                  <a:lnTo>
                    <a:pt x="1020" y="396"/>
                  </a:lnTo>
                  <a:lnTo>
                    <a:pt x="999" y="313"/>
                  </a:lnTo>
                  <a:lnTo>
                    <a:pt x="936" y="209"/>
                  </a:lnTo>
                  <a:lnTo>
                    <a:pt x="874" y="146"/>
                  </a:lnTo>
                  <a:lnTo>
                    <a:pt x="791" y="84"/>
                  </a:lnTo>
                  <a:lnTo>
                    <a:pt x="708" y="22"/>
                  </a:lnTo>
                  <a:lnTo>
                    <a:pt x="60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179275" y="2711600"/>
              <a:ext cx="1400675" cy="650700"/>
            </a:xfrm>
            <a:custGeom>
              <a:avLst/>
              <a:gdLst/>
              <a:ahLst/>
              <a:cxnLst/>
              <a:rect l="l" t="t" r="r" b="b"/>
              <a:pathLst>
                <a:path w="56027" h="26028" extrusionOk="0">
                  <a:moveTo>
                    <a:pt x="48937" y="0"/>
                  </a:moveTo>
                  <a:lnTo>
                    <a:pt x="41162" y="7983"/>
                  </a:lnTo>
                  <a:lnTo>
                    <a:pt x="38522" y="7983"/>
                  </a:lnTo>
                  <a:lnTo>
                    <a:pt x="34261" y="3846"/>
                  </a:lnTo>
                  <a:lnTo>
                    <a:pt x="31329" y="3846"/>
                  </a:lnTo>
                  <a:lnTo>
                    <a:pt x="18898" y="16652"/>
                  </a:lnTo>
                  <a:lnTo>
                    <a:pt x="12952" y="16652"/>
                  </a:lnTo>
                  <a:lnTo>
                    <a:pt x="11060" y="18585"/>
                  </a:lnTo>
                  <a:lnTo>
                    <a:pt x="6923" y="18585"/>
                  </a:lnTo>
                  <a:lnTo>
                    <a:pt x="1" y="25695"/>
                  </a:lnTo>
                  <a:lnTo>
                    <a:pt x="333" y="26028"/>
                  </a:lnTo>
                  <a:lnTo>
                    <a:pt x="7111" y="19043"/>
                  </a:lnTo>
                  <a:lnTo>
                    <a:pt x="11248" y="19043"/>
                  </a:lnTo>
                  <a:lnTo>
                    <a:pt x="13139" y="17109"/>
                  </a:lnTo>
                  <a:lnTo>
                    <a:pt x="19085" y="17109"/>
                  </a:lnTo>
                  <a:lnTo>
                    <a:pt x="31516" y="4303"/>
                  </a:lnTo>
                  <a:lnTo>
                    <a:pt x="34073" y="4303"/>
                  </a:lnTo>
                  <a:lnTo>
                    <a:pt x="38335" y="8461"/>
                  </a:lnTo>
                  <a:lnTo>
                    <a:pt x="41370" y="8461"/>
                  </a:lnTo>
                  <a:lnTo>
                    <a:pt x="49145" y="457"/>
                  </a:lnTo>
                  <a:lnTo>
                    <a:pt x="56026" y="457"/>
                  </a:lnTo>
                  <a:lnTo>
                    <a:pt x="560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179275" y="2711600"/>
              <a:ext cx="1400675" cy="650700"/>
            </a:xfrm>
            <a:custGeom>
              <a:avLst/>
              <a:gdLst/>
              <a:ahLst/>
              <a:cxnLst/>
              <a:rect l="l" t="t" r="r" b="b"/>
              <a:pathLst>
                <a:path w="56027" h="26028" fill="none" extrusionOk="0">
                  <a:moveTo>
                    <a:pt x="333" y="26028"/>
                  </a:moveTo>
                  <a:lnTo>
                    <a:pt x="1" y="25695"/>
                  </a:lnTo>
                  <a:lnTo>
                    <a:pt x="6923" y="18585"/>
                  </a:lnTo>
                  <a:lnTo>
                    <a:pt x="11060" y="18585"/>
                  </a:lnTo>
                  <a:lnTo>
                    <a:pt x="12952" y="16652"/>
                  </a:lnTo>
                  <a:lnTo>
                    <a:pt x="18898" y="16652"/>
                  </a:lnTo>
                  <a:lnTo>
                    <a:pt x="31329" y="3846"/>
                  </a:lnTo>
                  <a:lnTo>
                    <a:pt x="34261" y="3846"/>
                  </a:lnTo>
                  <a:lnTo>
                    <a:pt x="38522" y="7983"/>
                  </a:lnTo>
                  <a:lnTo>
                    <a:pt x="41162" y="7983"/>
                  </a:lnTo>
                  <a:lnTo>
                    <a:pt x="48937" y="0"/>
                  </a:lnTo>
                  <a:lnTo>
                    <a:pt x="56026" y="0"/>
                  </a:lnTo>
                  <a:lnTo>
                    <a:pt x="56026" y="457"/>
                  </a:lnTo>
                  <a:lnTo>
                    <a:pt x="49145" y="457"/>
                  </a:lnTo>
                  <a:lnTo>
                    <a:pt x="41370" y="8461"/>
                  </a:lnTo>
                  <a:lnTo>
                    <a:pt x="38335" y="8461"/>
                  </a:lnTo>
                  <a:lnTo>
                    <a:pt x="34073" y="4303"/>
                  </a:lnTo>
                  <a:lnTo>
                    <a:pt x="31516" y="4303"/>
                  </a:lnTo>
                  <a:lnTo>
                    <a:pt x="19085" y="17109"/>
                  </a:lnTo>
                  <a:lnTo>
                    <a:pt x="13139" y="17109"/>
                  </a:lnTo>
                  <a:lnTo>
                    <a:pt x="11248" y="19043"/>
                  </a:lnTo>
                  <a:lnTo>
                    <a:pt x="7111" y="19043"/>
                  </a:lnTo>
                  <a:lnTo>
                    <a:pt x="333" y="26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170975" y="3344600"/>
              <a:ext cx="26525" cy="26025"/>
            </a:xfrm>
            <a:custGeom>
              <a:avLst/>
              <a:gdLst/>
              <a:ahLst/>
              <a:cxnLst/>
              <a:rect l="l" t="t" r="r" b="b"/>
              <a:pathLst>
                <a:path w="1061" h="1041" extrusionOk="0">
                  <a:moveTo>
                    <a:pt x="437" y="1"/>
                  </a:moveTo>
                  <a:lnTo>
                    <a:pt x="333" y="42"/>
                  </a:lnTo>
                  <a:lnTo>
                    <a:pt x="250" y="84"/>
                  </a:lnTo>
                  <a:lnTo>
                    <a:pt x="167" y="146"/>
                  </a:lnTo>
                  <a:lnTo>
                    <a:pt x="83" y="229"/>
                  </a:lnTo>
                  <a:lnTo>
                    <a:pt x="42" y="333"/>
                  </a:lnTo>
                  <a:lnTo>
                    <a:pt x="21" y="416"/>
                  </a:lnTo>
                  <a:lnTo>
                    <a:pt x="0" y="520"/>
                  </a:lnTo>
                  <a:lnTo>
                    <a:pt x="21" y="624"/>
                  </a:lnTo>
                  <a:lnTo>
                    <a:pt x="42" y="728"/>
                  </a:lnTo>
                  <a:lnTo>
                    <a:pt x="104" y="811"/>
                  </a:lnTo>
                  <a:lnTo>
                    <a:pt x="167" y="895"/>
                  </a:lnTo>
                  <a:lnTo>
                    <a:pt x="250" y="957"/>
                  </a:lnTo>
                  <a:lnTo>
                    <a:pt x="333" y="1019"/>
                  </a:lnTo>
                  <a:lnTo>
                    <a:pt x="437" y="1040"/>
                  </a:lnTo>
                  <a:lnTo>
                    <a:pt x="645" y="1040"/>
                  </a:lnTo>
                  <a:lnTo>
                    <a:pt x="728" y="999"/>
                  </a:lnTo>
                  <a:lnTo>
                    <a:pt x="832" y="957"/>
                  </a:lnTo>
                  <a:lnTo>
                    <a:pt x="915" y="895"/>
                  </a:lnTo>
                  <a:lnTo>
                    <a:pt x="977" y="811"/>
                  </a:lnTo>
                  <a:lnTo>
                    <a:pt x="1019" y="728"/>
                  </a:lnTo>
                  <a:lnTo>
                    <a:pt x="1040" y="624"/>
                  </a:lnTo>
                  <a:lnTo>
                    <a:pt x="1060" y="520"/>
                  </a:lnTo>
                  <a:lnTo>
                    <a:pt x="1040" y="416"/>
                  </a:lnTo>
                  <a:lnTo>
                    <a:pt x="1019" y="333"/>
                  </a:lnTo>
                  <a:lnTo>
                    <a:pt x="977" y="229"/>
                  </a:lnTo>
                  <a:lnTo>
                    <a:pt x="915" y="146"/>
                  </a:lnTo>
                  <a:lnTo>
                    <a:pt x="894" y="146"/>
                  </a:lnTo>
                  <a:lnTo>
                    <a:pt x="811" y="84"/>
                  </a:lnTo>
                  <a:lnTo>
                    <a:pt x="728" y="42"/>
                  </a:lnTo>
                  <a:lnTo>
                    <a:pt x="6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566400" y="2704325"/>
              <a:ext cx="26025" cy="26000"/>
            </a:xfrm>
            <a:custGeom>
              <a:avLst/>
              <a:gdLst/>
              <a:ahLst/>
              <a:cxnLst/>
              <a:rect l="l" t="t" r="r" b="b"/>
              <a:pathLst>
                <a:path w="1041" h="1040" extrusionOk="0">
                  <a:moveTo>
                    <a:pt x="396" y="0"/>
                  </a:moveTo>
                  <a:lnTo>
                    <a:pt x="313" y="21"/>
                  </a:lnTo>
                  <a:lnTo>
                    <a:pt x="229" y="83"/>
                  </a:lnTo>
                  <a:lnTo>
                    <a:pt x="146" y="146"/>
                  </a:lnTo>
                  <a:lnTo>
                    <a:pt x="84" y="208"/>
                  </a:lnTo>
                  <a:lnTo>
                    <a:pt x="42" y="312"/>
                  </a:lnTo>
                  <a:lnTo>
                    <a:pt x="1" y="395"/>
                  </a:lnTo>
                  <a:lnTo>
                    <a:pt x="1" y="499"/>
                  </a:lnTo>
                  <a:lnTo>
                    <a:pt x="1" y="520"/>
                  </a:lnTo>
                  <a:lnTo>
                    <a:pt x="1" y="624"/>
                  </a:lnTo>
                  <a:lnTo>
                    <a:pt x="42" y="707"/>
                  </a:lnTo>
                  <a:lnTo>
                    <a:pt x="84" y="811"/>
                  </a:lnTo>
                  <a:lnTo>
                    <a:pt x="167" y="873"/>
                  </a:lnTo>
                  <a:lnTo>
                    <a:pt x="229" y="936"/>
                  </a:lnTo>
                  <a:lnTo>
                    <a:pt x="333" y="998"/>
                  </a:lnTo>
                  <a:lnTo>
                    <a:pt x="416" y="1019"/>
                  </a:lnTo>
                  <a:lnTo>
                    <a:pt x="520" y="1039"/>
                  </a:lnTo>
                  <a:lnTo>
                    <a:pt x="624" y="1019"/>
                  </a:lnTo>
                  <a:lnTo>
                    <a:pt x="728" y="998"/>
                  </a:lnTo>
                  <a:lnTo>
                    <a:pt x="811" y="936"/>
                  </a:lnTo>
                  <a:lnTo>
                    <a:pt x="895" y="873"/>
                  </a:lnTo>
                  <a:lnTo>
                    <a:pt x="957" y="811"/>
                  </a:lnTo>
                  <a:lnTo>
                    <a:pt x="999" y="728"/>
                  </a:lnTo>
                  <a:lnTo>
                    <a:pt x="1019" y="624"/>
                  </a:lnTo>
                  <a:lnTo>
                    <a:pt x="1040" y="520"/>
                  </a:lnTo>
                  <a:lnTo>
                    <a:pt x="1019" y="416"/>
                  </a:lnTo>
                  <a:lnTo>
                    <a:pt x="999" y="312"/>
                  </a:lnTo>
                  <a:lnTo>
                    <a:pt x="936" y="229"/>
                  </a:lnTo>
                  <a:lnTo>
                    <a:pt x="874" y="146"/>
                  </a:lnTo>
                  <a:lnTo>
                    <a:pt x="791" y="83"/>
                  </a:lnTo>
                  <a:lnTo>
                    <a:pt x="708" y="42"/>
                  </a:lnTo>
                  <a:lnTo>
                    <a:pt x="60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86550" y="2927275"/>
              <a:ext cx="1403775" cy="361750"/>
            </a:xfrm>
            <a:custGeom>
              <a:avLst/>
              <a:gdLst/>
              <a:ahLst/>
              <a:cxnLst/>
              <a:rect l="l" t="t" r="r" b="b"/>
              <a:pathLst>
                <a:path w="56151" h="14470" extrusionOk="0">
                  <a:moveTo>
                    <a:pt x="45902" y="0"/>
                  </a:moveTo>
                  <a:lnTo>
                    <a:pt x="42077" y="3929"/>
                  </a:lnTo>
                  <a:lnTo>
                    <a:pt x="36506" y="3929"/>
                  </a:lnTo>
                  <a:lnTo>
                    <a:pt x="34635" y="5863"/>
                  </a:lnTo>
                  <a:lnTo>
                    <a:pt x="28876" y="5863"/>
                  </a:lnTo>
                  <a:lnTo>
                    <a:pt x="24386" y="10478"/>
                  </a:lnTo>
                  <a:lnTo>
                    <a:pt x="19251" y="10478"/>
                  </a:lnTo>
                  <a:lnTo>
                    <a:pt x="17193" y="8482"/>
                  </a:lnTo>
                  <a:lnTo>
                    <a:pt x="16528" y="8482"/>
                  </a:lnTo>
                  <a:lnTo>
                    <a:pt x="19085" y="10956"/>
                  </a:lnTo>
                  <a:lnTo>
                    <a:pt x="24594" y="10956"/>
                  </a:lnTo>
                  <a:lnTo>
                    <a:pt x="29063" y="6341"/>
                  </a:lnTo>
                  <a:lnTo>
                    <a:pt x="34843" y="6341"/>
                  </a:lnTo>
                  <a:lnTo>
                    <a:pt x="36714" y="4408"/>
                  </a:lnTo>
                  <a:lnTo>
                    <a:pt x="42264" y="4408"/>
                  </a:lnTo>
                  <a:lnTo>
                    <a:pt x="46089" y="458"/>
                  </a:lnTo>
                  <a:lnTo>
                    <a:pt x="47586" y="458"/>
                  </a:lnTo>
                  <a:lnTo>
                    <a:pt x="55839" y="8482"/>
                  </a:lnTo>
                  <a:lnTo>
                    <a:pt x="55881" y="8378"/>
                  </a:lnTo>
                  <a:lnTo>
                    <a:pt x="55964" y="8274"/>
                  </a:lnTo>
                  <a:lnTo>
                    <a:pt x="56047" y="8212"/>
                  </a:lnTo>
                  <a:lnTo>
                    <a:pt x="56151" y="8150"/>
                  </a:lnTo>
                  <a:lnTo>
                    <a:pt x="47773" y="0"/>
                  </a:lnTo>
                  <a:close/>
                  <a:moveTo>
                    <a:pt x="7901" y="6008"/>
                  </a:moveTo>
                  <a:lnTo>
                    <a:pt x="1" y="14158"/>
                  </a:lnTo>
                  <a:lnTo>
                    <a:pt x="105" y="14199"/>
                  </a:lnTo>
                  <a:lnTo>
                    <a:pt x="209" y="14282"/>
                  </a:lnTo>
                  <a:lnTo>
                    <a:pt x="271" y="14365"/>
                  </a:lnTo>
                  <a:lnTo>
                    <a:pt x="334" y="14469"/>
                  </a:lnTo>
                  <a:lnTo>
                    <a:pt x="8088" y="6486"/>
                  </a:lnTo>
                  <a:lnTo>
                    <a:pt x="14491" y="6486"/>
                  </a:lnTo>
                  <a:lnTo>
                    <a:pt x="16071" y="8025"/>
                  </a:lnTo>
                  <a:lnTo>
                    <a:pt x="16715" y="8025"/>
                  </a:lnTo>
                  <a:lnTo>
                    <a:pt x="14657" y="6008"/>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186550" y="3077475"/>
              <a:ext cx="417875" cy="211550"/>
            </a:xfrm>
            <a:custGeom>
              <a:avLst/>
              <a:gdLst/>
              <a:ahLst/>
              <a:cxnLst/>
              <a:rect l="l" t="t" r="r" b="b"/>
              <a:pathLst>
                <a:path w="16715" h="8462" fill="none" extrusionOk="0">
                  <a:moveTo>
                    <a:pt x="14657" y="0"/>
                  </a:moveTo>
                  <a:lnTo>
                    <a:pt x="7901" y="0"/>
                  </a:lnTo>
                  <a:lnTo>
                    <a:pt x="1" y="8150"/>
                  </a:lnTo>
                  <a:lnTo>
                    <a:pt x="1" y="8150"/>
                  </a:lnTo>
                  <a:lnTo>
                    <a:pt x="105" y="8191"/>
                  </a:lnTo>
                  <a:lnTo>
                    <a:pt x="209" y="8274"/>
                  </a:lnTo>
                  <a:lnTo>
                    <a:pt x="209" y="8274"/>
                  </a:lnTo>
                  <a:lnTo>
                    <a:pt x="209" y="8274"/>
                  </a:lnTo>
                  <a:lnTo>
                    <a:pt x="271" y="8357"/>
                  </a:lnTo>
                  <a:lnTo>
                    <a:pt x="334" y="8461"/>
                  </a:lnTo>
                  <a:lnTo>
                    <a:pt x="8088" y="478"/>
                  </a:lnTo>
                  <a:lnTo>
                    <a:pt x="14491" y="478"/>
                  </a:lnTo>
                  <a:lnTo>
                    <a:pt x="16071" y="2017"/>
                  </a:lnTo>
                  <a:lnTo>
                    <a:pt x="16715" y="2017"/>
                  </a:lnTo>
                  <a:lnTo>
                    <a:pt x="146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599725" y="2927275"/>
              <a:ext cx="990600" cy="273925"/>
            </a:xfrm>
            <a:custGeom>
              <a:avLst/>
              <a:gdLst/>
              <a:ahLst/>
              <a:cxnLst/>
              <a:rect l="l" t="t" r="r" b="b"/>
              <a:pathLst>
                <a:path w="39624" h="10957" fill="none" extrusionOk="0">
                  <a:moveTo>
                    <a:pt x="31246" y="0"/>
                  </a:moveTo>
                  <a:lnTo>
                    <a:pt x="29375" y="0"/>
                  </a:lnTo>
                  <a:lnTo>
                    <a:pt x="25550" y="3929"/>
                  </a:lnTo>
                  <a:lnTo>
                    <a:pt x="19979" y="3929"/>
                  </a:lnTo>
                  <a:lnTo>
                    <a:pt x="18108" y="5863"/>
                  </a:lnTo>
                  <a:lnTo>
                    <a:pt x="12349" y="5863"/>
                  </a:lnTo>
                  <a:lnTo>
                    <a:pt x="7859" y="10478"/>
                  </a:lnTo>
                  <a:lnTo>
                    <a:pt x="2724" y="10478"/>
                  </a:lnTo>
                  <a:lnTo>
                    <a:pt x="666" y="8482"/>
                  </a:lnTo>
                  <a:lnTo>
                    <a:pt x="1" y="8482"/>
                  </a:lnTo>
                  <a:lnTo>
                    <a:pt x="2558" y="10956"/>
                  </a:lnTo>
                  <a:lnTo>
                    <a:pt x="8067" y="10956"/>
                  </a:lnTo>
                  <a:lnTo>
                    <a:pt x="12536" y="6341"/>
                  </a:lnTo>
                  <a:lnTo>
                    <a:pt x="18316" y="6341"/>
                  </a:lnTo>
                  <a:lnTo>
                    <a:pt x="20187" y="4408"/>
                  </a:lnTo>
                  <a:lnTo>
                    <a:pt x="25737" y="4408"/>
                  </a:lnTo>
                  <a:lnTo>
                    <a:pt x="29562" y="458"/>
                  </a:lnTo>
                  <a:lnTo>
                    <a:pt x="31059" y="458"/>
                  </a:lnTo>
                  <a:lnTo>
                    <a:pt x="39312" y="8482"/>
                  </a:lnTo>
                  <a:lnTo>
                    <a:pt x="39312" y="8482"/>
                  </a:lnTo>
                  <a:lnTo>
                    <a:pt x="39354" y="8378"/>
                  </a:lnTo>
                  <a:lnTo>
                    <a:pt x="39437" y="8274"/>
                  </a:lnTo>
                  <a:lnTo>
                    <a:pt x="39437" y="8274"/>
                  </a:lnTo>
                  <a:lnTo>
                    <a:pt x="39520" y="8212"/>
                  </a:lnTo>
                  <a:lnTo>
                    <a:pt x="39624" y="8150"/>
                  </a:lnTo>
                  <a:lnTo>
                    <a:pt x="31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1588300" y="3127875"/>
              <a:ext cx="28100" cy="11475"/>
            </a:xfrm>
            <a:custGeom>
              <a:avLst/>
              <a:gdLst/>
              <a:ahLst/>
              <a:cxnLst/>
              <a:rect l="l" t="t" r="r" b="b"/>
              <a:pathLst>
                <a:path w="1124" h="459" extrusionOk="0">
                  <a:moveTo>
                    <a:pt x="1" y="1"/>
                  </a:moveTo>
                  <a:lnTo>
                    <a:pt x="458" y="458"/>
                  </a:lnTo>
                  <a:lnTo>
                    <a:pt x="1123" y="458"/>
                  </a:lnTo>
                  <a:lnTo>
                    <a:pt x="64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588300" y="3127875"/>
              <a:ext cx="28100" cy="11475"/>
            </a:xfrm>
            <a:custGeom>
              <a:avLst/>
              <a:gdLst/>
              <a:ahLst/>
              <a:cxnLst/>
              <a:rect l="l" t="t" r="r" b="b"/>
              <a:pathLst>
                <a:path w="1124" h="459" fill="none" extrusionOk="0">
                  <a:moveTo>
                    <a:pt x="645" y="1"/>
                  </a:moveTo>
                  <a:lnTo>
                    <a:pt x="1" y="1"/>
                  </a:lnTo>
                  <a:lnTo>
                    <a:pt x="458" y="458"/>
                  </a:lnTo>
                  <a:lnTo>
                    <a:pt x="1123" y="458"/>
                  </a:lnTo>
                  <a:lnTo>
                    <a:pt x="6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9400" y="3280150"/>
              <a:ext cx="26025" cy="26550"/>
            </a:xfrm>
            <a:custGeom>
              <a:avLst/>
              <a:gdLst/>
              <a:ahLst/>
              <a:cxnLst/>
              <a:rect l="l" t="t" r="r" b="b"/>
              <a:pathLst>
                <a:path w="1041" h="1062" extrusionOk="0">
                  <a:moveTo>
                    <a:pt x="521" y="1"/>
                  </a:moveTo>
                  <a:lnTo>
                    <a:pt x="417" y="22"/>
                  </a:lnTo>
                  <a:lnTo>
                    <a:pt x="313" y="43"/>
                  </a:lnTo>
                  <a:lnTo>
                    <a:pt x="230" y="105"/>
                  </a:lnTo>
                  <a:lnTo>
                    <a:pt x="146" y="167"/>
                  </a:lnTo>
                  <a:lnTo>
                    <a:pt x="84" y="250"/>
                  </a:lnTo>
                  <a:lnTo>
                    <a:pt x="22" y="334"/>
                  </a:lnTo>
                  <a:lnTo>
                    <a:pt x="1" y="437"/>
                  </a:lnTo>
                  <a:lnTo>
                    <a:pt x="1" y="541"/>
                  </a:lnTo>
                  <a:lnTo>
                    <a:pt x="1" y="645"/>
                  </a:lnTo>
                  <a:lnTo>
                    <a:pt x="42" y="729"/>
                  </a:lnTo>
                  <a:lnTo>
                    <a:pt x="84" y="832"/>
                  </a:lnTo>
                  <a:lnTo>
                    <a:pt x="146" y="916"/>
                  </a:lnTo>
                  <a:lnTo>
                    <a:pt x="230" y="978"/>
                  </a:lnTo>
                  <a:lnTo>
                    <a:pt x="333" y="1020"/>
                  </a:lnTo>
                  <a:lnTo>
                    <a:pt x="417" y="1040"/>
                  </a:lnTo>
                  <a:lnTo>
                    <a:pt x="521" y="1061"/>
                  </a:lnTo>
                  <a:lnTo>
                    <a:pt x="625" y="1040"/>
                  </a:lnTo>
                  <a:lnTo>
                    <a:pt x="728" y="1020"/>
                  </a:lnTo>
                  <a:lnTo>
                    <a:pt x="812" y="978"/>
                  </a:lnTo>
                  <a:lnTo>
                    <a:pt x="895" y="895"/>
                  </a:lnTo>
                  <a:lnTo>
                    <a:pt x="978" y="770"/>
                  </a:lnTo>
                  <a:lnTo>
                    <a:pt x="1040" y="645"/>
                  </a:lnTo>
                  <a:lnTo>
                    <a:pt x="1040" y="500"/>
                  </a:lnTo>
                  <a:lnTo>
                    <a:pt x="1020" y="354"/>
                  </a:lnTo>
                  <a:lnTo>
                    <a:pt x="957" y="250"/>
                  </a:lnTo>
                  <a:lnTo>
                    <a:pt x="895" y="167"/>
                  </a:lnTo>
                  <a:lnTo>
                    <a:pt x="791" y="84"/>
                  </a:lnTo>
                  <a:lnTo>
                    <a:pt x="687" y="43"/>
                  </a:lnTo>
                  <a:lnTo>
                    <a:pt x="604" y="22"/>
                  </a:lnTo>
                  <a:lnTo>
                    <a:pt x="5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9400" y="3280150"/>
              <a:ext cx="26025" cy="26550"/>
            </a:xfrm>
            <a:custGeom>
              <a:avLst/>
              <a:gdLst/>
              <a:ahLst/>
              <a:cxnLst/>
              <a:rect l="l" t="t" r="r" b="b"/>
              <a:pathLst>
                <a:path w="1041" h="1062" fill="none" extrusionOk="0">
                  <a:moveTo>
                    <a:pt x="521" y="1"/>
                  </a:moveTo>
                  <a:lnTo>
                    <a:pt x="521" y="1"/>
                  </a:lnTo>
                  <a:lnTo>
                    <a:pt x="417" y="22"/>
                  </a:lnTo>
                  <a:lnTo>
                    <a:pt x="313" y="43"/>
                  </a:lnTo>
                  <a:lnTo>
                    <a:pt x="230" y="105"/>
                  </a:lnTo>
                  <a:lnTo>
                    <a:pt x="146" y="167"/>
                  </a:lnTo>
                  <a:lnTo>
                    <a:pt x="146" y="167"/>
                  </a:lnTo>
                  <a:lnTo>
                    <a:pt x="84" y="250"/>
                  </a:lnTo>
                  <a:lnTo>
                    <a:pt x="22" y="334"/>
                  </a:lnTo>
                  <a:lnTo>
                    <a:pt x="1" y="437"/>
                  </a:lnTo>
                  <a:lnTo>
                    <a:pt x="1" y="541"/>
                  </a:lnTo>
                  <a:lnTo>
                    <a:pt x="1" y="645"/>
                  </a:lnTo>
                  <a:lnTo>
                    <a:pt x="42" y="729"/>
                  </a:lnTo>
                  <a:lnTo>
                    <a:pt x="84" y="832"/>
                  </a:lnTo>
                  <a:lnTo>
                    <a:pt x="146" y="916"/>
                  </a:lnTo>
                  <a:lnTo>
                    <a:pt x="146" y="916"/>
                  </a:lnTo>
                  <a:lnTo>
                    <a:pt x="230" y="978"/>
                  </a:lnTo>
                  <a:lnTo>
                    <a:pt x="333" y="1020"/>
                  </a:lnTo>
                  <a:lnTo>
                    <a:pt x="417" y="1040"/>
                  </a:lnTo>
                  <a:lnTo>
                    <a:pt x="521" y="1061"/>
                  </a:lnTo>
                  <a:lnTo>
                    <a:pt x="521" y="1061"/>
                  </a:lnTo>
                  <a:lnTo>
                    <a:pt x="625" y="1040"/>
                  </a:lnTo>
                  <a:lnTo>
                    <a:pt x="728" y="1020"/>
                  </a:lnTo>
                  <a:lnTo>
                    <a:pt x="812" y="978"/>
                  </a:lnTo>
                  <a:lnTo>
                    <a:pt x="895" y="895"/>
                  </a:lnTo>
                  <a:lnTo>
                    <a:pt x="895" y="895"/>
                  </a:lnTo>
                  <a:lnTo>
                    <a:pt x="895" y="895"/>
                  </a:lnTo>
                  <a:lnTo>
                    <a:pt x="978" y="770"/>
                  </a:lnTo>
                  <a:lnTo>
                    <a:pt x="1040" y="645"/>
                  </a:lnTo>
                  <a:lnTo>
                    <a:pt x="1040" y="500"/>
                  </a:lnTo>
                  <a:lnTo>
                    <a:pt x="1020" y="354"/>
                  </a:lnTo>
                  <a:lnTo>
                    <a:pt x="1020" y="354"/>
                  </a:lnTo>
                  <a:lnTo>
                    <a:pt x="957" y="250"/>
                  </a:lnTo>
                  <a:lnTo>
                    <a:pt x="895" y="167"/>
                  </a:lnTo>
                  <a:lnTo>
                    <a:pt x="895" y="167"/>
                  </a:lnTo>
                  <a:lnTo>
                    <a:pt x="895" y="167"/>
                  </a:lnTo>
                  <a:lnTo>
                    <a:pt x="791" y="84"/>
                  </a:lnTo>
                  <a:lnTo>
                    <a:pt x="687" y="43"/>
                  </a:lnTo>
                  <a:lnTo>
                    <a:pt x="687" y="43"/>
                  </a:lnTo>
                  <a:lnTo>
                    <a:pt x="604" y="22"/>
                  </a:lnTo>
                  <a:lnTo>
                    <a:pt x="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581475" y="3130475"/>
              <a:ext cx="26000" cy="26025"/>
            </a:xfrm>
            <a:custGeom>
              <a:avLst/>
              <a:gdLst/>
              <a:ahLst/>
              <a:cxnLst/>
              <a:rect l="l" t="t" r="r" b="b"/>
              <a:pathLst>
                <a:path w="1040" h="1041" extrusionOk="0">
                  <a:moveTo>
                    <a:pt x="437" y="1"/>
                  </a:moveTo>
                  <a:lnTo>
                    <a:pt x="354" y="22"/>
                  </a:lnTo>
                  <a:lnTo>
                    <a:pt x="250" y="84"/>
                  </a:lnTo>
                  <a:lnTo>
                    <a:pt x="167" y="146"/>
                  </a:lnTo>
                  <a:lnTo>
                    <a:pt x="84" y="250"/>
                  </a:lnTo>
                  <a:lnTo>
                    <a:pt x="42" y="354"/>
                  </a:lnTo>
                  <a:lnTo>
                    <a:pt x="1" y="500"/>
                  </a:lnTo>
                  <a:lnTo>
                    <a:pt x="21" y="624"/>
                  </a:lnTo>
                  <a:lnTo>
                    <a:pt x="84" y="770"/>
                  </a:lnTo>
                  <a:lnTo>
                    <a:pt x="167" y="874"/>
                  </a:lnTo>
                  <a:lnTo>
                    <a:pt x="250" y="957"/>
                  </a:lnTo>
                  <a:lnTo>
                    <a:pt x="333" y="999"/>
                  </a:lnTo>
                  <a:lnTo>
                    <a:pt x="416" y="1019"/>
                  </a:lnTo>
                  <a:lnTo>
                    <a:pt x="520" y="1040"/>
                  </a:lnTo>
                  <a:lnTo>
                    <a:pt x="624" y="1019"/>
                  </a:lnTo>
                  <a:lnTo>
                    <a:pt x="728" y="999"/>
                  </a:lnTo>
                  <a:lnTo>
                    <a:pt x="811" y="936"/>
                  </a:lnTo>
                  <a:lnTo>
                    <a:pt x="894" y="874"/>
                  </a:lnTo>
                  <a:lnTo>
                    <a:pt x="957" y="791"/>
                  </a:lnTo>
                  <a:lnTo>
                    <a:pt x="998" y="708"/>
                  </a:lnTo>
                  <a:lnTo>
                    <a:pt x="1040" y="604"/>
                  </a:lnTo>
                  <a:lnTo>
                    <a:pt x="1040" y="500"/>
                  </a:lnTo>
                  <a:lnTo>
                    <a:pt x="1019" y="417"/>
                  </a:lnTo>
                  <a:lnTo>
                    <a:pt x="998" y="313"/>
                  </a:lnTo>
                  <a:lnTo>
                    <a:pt x="957" y="229"/>
                  </a:lnTo>
                  <a:lnTo>
                    <a:pt x="874" y="146"/>
                  </a:lnTo>
                  <a:lnTo>
                    <a:pt x="811" y="84"/>
                  </a:lnTo>
                  <a:lnTo>
                    <a:pt x="707" y="42"/>
                  </a:lnTo>
                  <a:lnTo>
                    <a:pt x="6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581475" y="3130475"/>
              <a:ext cx="26000" cy="26025"/>
            </a:xfrm>
            <a:custGeom>
              <a:avLst/>
              <a:gdLst/>
              <a:ahLst/>
              <a:cxnLst/>
              <a:rect l="l" t="t" r="r" b="b"/>
              <a:pathLst>
                <a:path w="1040" h="1041" fill="none" extrusionOk="0">
                  <a:moveTo>
                    <a:pt x="520" y="1"/>
                  </a:moveTo>
                  <a:lnTo>
                    <a:pt x="520" y="1"/>
                  </a:lnTo>
                  <a:lnTo>
                    <a:pt x="437" y="1"/>
                  </a:lnTo>
                  <a:lnTo>
                    <a:pt x="354" y="22"/>
                  </a:lnTo>
                  <a:lnTo>
                    <a:pt x="354" y="22"/>
                  </a:lnTo>
                  <a:lnTo>
                    <a:pt x="250" y="84"/>
                  </a:lnTo>
                  <a:lnTo>
                    <a:pt x="167" y="146"/>
                  </a:lnTo>
                  <a:lnTo>
                    <a:pt x="167" y="146"/>
                  </a:lnTo>
                  <a:lnTo>
                    <a:pt x="84" y="250"/>
                  </a:lnTo>
                  <a:lnTo>
                    <a:pt x="42" y="354"/>
                  </a:lnTo>
                  <a:lnTo>
                    <a:pt x="42" y="354"/>
                  </a:lnTo>
                  <a:lnTo>
                    <a:pt x="1" y="500"/>
                  </a:lnTo>
                  <a:lnTo>
                    <a:pt x="21" y="624"/>
                  </a:lnTo>
                  <a:lnTo>
                    <a:pt x="84" y="770"/>
                  </a:lnTo>
                  <a:lnTo>
                    <a:pt x="167" y="874"/>
                  </a:lnTo>
                  <a:lnTo>
                    <a:pt x="167" y="874"/>
                  </a:lnTo>
                  <a:lnTo>
                    <a:pt x="250" y="957"/>
                  </a:lnTo>
                  <a:lnTo>
                    <a:pt x="333" y="999"/>
                  </a:lnTo>
                  <a:lnTo>
                    <a:pt x="416" y="1019"/>
                  </a:lnTo>
                  <a:lnTo>
                    <a:pt x="520" y="1040"/>
                  </a:lnTo>
                  <a:lnTo>
                    <a:pt x="520" y="1040"/>
                  </a:lnTo>
                  <a:lnTo>
                    <a:pt x="624" y="1019"/>
                  </a:lnTo>
                  <a:lnTo>
                    <a:pt x="728" y="999"/>
                  </a:lnTo>
                  <a:lnTo>
                    <a:pt x="811" y="936"/>
                  </a:lnTo>
                  <a:lnTo>
                    <a:pt x="894" y="874"/>
                  </a:lnTo>
                  <a:lnTo>
                    <a:pt x="894" y="874"/>
                  </a:lnTo>
                  <a:lnTo>
                    <a:pt x="957" y="791"/>
                  </a:lnTo>
                  <a:lnTo>
                    <a:pt x="998" y="708"/>
                  </a:lnTo>
                  <a:lnTo>
                    <a:pt x="1040" y="604"/>
                  </a:lnTo>
                  <a:lnTo>
                    <a:pt x="1040" y="500"/>
                  </a:lnTo>
                  <a:lnTo>
                    <a:pt x="1019" y="417"/>
                  </a:lnTo>
                  <a:lnTo>
                    <a:pt x="998" y="313"/>
                  </a:lnTo>
                  <a:lnTo>
                    <a:pt x="957" y="229"/>
                  </a:lnTo>
                  <a:lnTo>
                    <a:pt x="874" y="146"/>
                  </a:lnTo>
                  <a:lnTo>
                    <a:pt x="874" y="146"/>
                  </a:lnTo>
                  <a:lnTo>
                    <a:pt x="811" y="84"/>
                  </a:lnTo>
                  <a:lnTo>
                    <a:pt x="707" y="42"/>
                  </a:lnTo>
                  <a:lnTo>
                    <a:pt x="624" y="1"/>
                  </a:lnTo>
                  <a:lnTo>
                    <a:pt x="5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102875" y="2025050"/>
              <a:ext cx="159600" cy="154900"/>
            </a:xfrm>
            <a:custGeom>
              <a:avLst/>
              <a:gdLst/>
              <a:ahLst/>
              <a:cxnLst/>
              <a:rect l="l" t="t" r="r" b="b"/>
              <a:pathLst>
                <a:path w="6384" h="6196" extrusionOk="0">
                  <a:moveTo>
                    <a:pt x="1" y="0"/>
                  </a:moveTo>
                  <a:lnTo>
                    <a:pt x="188" y="6195"/>
                  </a:lnTo>
                  <a:lnTo>
                    <a:pt x="6383" y="6195"/>
                  </a:lnTo>
                  <a:lnTo>
                    <a:pt x="621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352350" y="2074425"/>
              <a:ext cx="708925" cy="56150"/>
            </a:xfrm>
            <a:custGeom>
              <a:avLst/>
              <a:gdLst/>
              <a:ahLst/>
              <a:cxnLst/>
              <a:rect l="l" t="t" r="r" b="b"/>
              <a:pathLst>
                <a:path w="28357" h="2246" extrusionOk="0">
                  <a:moveTo>
                    <a:pt x="0" y="0"/>
                  </a:moveTo>
                  <a:lnTo>
                    <a:pt x="63" y="2245"/>
                  </a:lnTo>
                  <a:lnTo>
                    <a:pt x="28356" y="2245"/>
                  </a:lnTo>
                  <a:lnTo>
                    <a:pt x="282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2148025" y="2074425"/>
              <a:ext cx="395525" cy="56150"/>
            </a:xfrm>
            <a:custGeom>
              <a:avLst/>
              <a:gdLst/>
              <a:ahLst/>
              <a:cxnLst/>
              <a:rect l="l" t="t" r="r" b="b"/>
              <a:pathLst>
                <a:path w="15821" h="2246" extrusionOk="0">
                  <a:moveTo>
                    <a:pt x="1" y="0"/>
                  </a:moveTo>
                  <a:lnTo>
                    <a:pt x="63" y="2245"/>
                  </a:lnTo>
                  <a:lnTo>
                    <a:pt x="15821" y="2245"/>
                  </a:lnTo>
                  <a:lnTo>
                    <a:pt x="15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359100" y="2319200"/>
              <a:ext cx="409050" cy="56150"/>
            </a:xfrm>
            <a:custGeom>
              <a:avLst/>
              <a:gdLst/>
              <a:ahLst/>
              <a:cxnLst/>
              <a:rect l="l" t="t" r="r" b="b"/>
              <a:pathLst>
                <a:path w="16362" h="2246" extrusionOk="0">
                  <a:moveTo>
                    <a:pt x="1" y="1"/>
                  </a:moveTo>
                  <a:lnTo>
                    <a:pt x="63" y="2246"/>
                  </a:lnTo>
                  <a:lnTo>
                    <a:pt x="16361" y="2246"/>
                  </a:lnTo>
                  <a:lnTo>
                    <a:pt x="162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854925" y="2319200"/>
              <a:ext cx="514025" cy="56150"/>
            </a:xfrm>
            <a:custGeom>
              <a:avLst/>
              <a:gdLst/>
              <a:ahLst/>
              <a:cxnLst/>
              <a:rect l="l" t="t" r="r" b="b"/>
              <a:pathLst>
                <a:path w="20561" h="2246" extrusionOk="0">
                  <a:moveTo>
                    <a:pt x="0" y="1"/>
                  </a:moveTo>
                  <a:lnTo>
                    <a:pt x="62" y="2246"/>
                  </a:lnTo>
                  <a:lnTo>
                    <a:pt x="20560" y="2246"/>
                  </a:lnTo>
                  <a:lnTo>
                    <a:pt x="204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110150" y="2269825"/>
              <a:ext cx="159600" cy="154900"/>
            </a:xfrm>
            <a:custGeom>
              <a:avLst/>
              <a:gdLst/>
              <a:ahLst/>
              <a:cxnLst/>
              <a:rect l="l" t="t" r="r" b="b"/>
              <a:pathLst>
                <a:path w="6384" h="6196" extrusionOk="0">
                  <a:moveTo>
                    <a:pt x="1" y="1"/>
                  </a:moveTo>
                  <a:lnTo>
                    <a:pt x="167" y="6196"/>
                  </a:lnTo>
                  <a:lnTo>
                    <a:pt x="6383" y="6196"/>
                  </a:lnTo>
                  <a:lnTo>
                    <a:pt x="61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110150" y="2269825"/>
              <a:ext cx="159600" cy="154900"/>
            </a:xfrm>
            <a:custGeom>
              <a:avLst/>
              <a:gdLst/>
              <a:ahLst/>
              <a:cxnLst/>
              <a:rect l="l" t="t" r="r" b="b"/>
              <a:pathLst>
                <a:path w="6384" h="6196" fill="none" extrusionOk="0">
                  <a:moveTo>
                    <a:pt x="6196" y="1"/>
                  </a:moveTo>
                  <a:lnTo>
                    <a:pt x="1" y="1"/>
                  </a:lnTo>
                  <a:lnTo>
                    <a:pt x="167" y="6196"/>
                  </a:lnTo>
                  <a:lnTo>
                    <a:pt x="6383" y="6196"/>
                  </a:lnTo>
                  <a:lnTo>
                    <a:pt x="61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63800" y="1796900"/>
              <a:ext cx="903825" cy="526475"/>
            </a:xfrm>
            <a:custGeom>
              <a:avLst/>
              <a:gdLst/>
              <a:ahLst/>
              <a:cxnLst/>
              <a:rect l="l" t="t" r="r" b="b"/>
              <a:pathLst>
                <a:path w="36153" h="21059" extrusionOk="0">
                  <a:moveTo>
                    <a:pt x="209" y="0"/>
                  </a:moveTo>
                  <a:lnTo>
                    <a:pt x="1" y="374"/>
                  </a:lnTo>
                  <a:lnTo>
                    <a:pt x="35695" y="21059"/>
                  </a:lnTo>
                  <a:lnTo>
                    <a:pt x="36152" y="20248"/>
                  </a:lnTo>
                  <a:lnTo>
                    <a:pt x="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ED336829-2263-2D1A-2498-AF3E7EF1F0C3}"/>
              </a:ext>
            </a:extLst>
          </p:cNvPr>
          <p:cNvPicPr>
            <a:picLocks noChangeAspect="1"/>
          </p:cNvPicPr>
          <p:nvPr/>
        </p:nvPicPr>
        <p:blipFill rotWithShape="1">
          <a:blip r:embed="rId3"/>
          <a:srcRect r="25645"/>
          <a:stretch/>
        </p:blipFill>
        <p:spPr>
          <a:xfrm>
            <a:off x="-1375833" y="-4233"/>
            <a:ext cx="6579615" cy="5177366"/>
          </a:xfrm>
          <a:prstGeom prst="parallelogram">
            <a:avLst/>
          </a:prstGeom>
        </p:spPr>
      </p:pic>
      <p:sp>
        <p:nvSpPr>
          <p:cNvPr id="4" name="Google Shape;215;p28">
            <a:extLst>
              <a:ext uri="{FF2B5EF4-FFF2-40B4-BE49-F238E27FC236}">
                <a16:creationId xmlns:a16="http://schemas.microsoft.com/office/drawing/2014/main" id="{59546070-1251-3F45-B09C-E45B54D99782}"/>
              </a:ext>
            </a:extLst>
          </p:cNvPr>
          <p:cNvSpPr txBox="1">
            <a:spLocks/>
          </p:cNvSpPr>
          <p:nvPr/>
        </p:nvSpPr>
        <p:spPr>
          <a:xfrm>
            <a:off x="5124068" y="2542058"/>
            <a:ext cx="3181733" cy="2004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1"/>
              </a:buClr>
              <a:buSzPts val="1400"/>
              <a:buFont typeface="Roboto"/>
              <a:buNone/>
              <a:defRPr sz="18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l">
              <a:spcAft>
                <a:spcPts val="1600"/>
              </a:spcAft>
            </a:pPr>
            <a:r>
              <a:rPr lang="en-US" sz="1600" b="1" dirty="0"/>
              <a:t>Group Members </a:t>
            </a:r>
            <a:r>
              <a:rPr lang="en-US" sz="1600" b="1" dirty="0">
                <a:sym typeface="Wingdings" panose="05000000000000000000" pitchFamily="2" charset="2"/>
              </a:rPr>
              <a:t></a:t>
            </a:r>
          </a:p>
          <a:p>
            <a:pPr marL="0" indent="0" algn="l">
              <a:spcAft>
                <a:spcPts val="1600"/>
              </a:spcAft>
            </a:pPr>
            <a:r>
              <a:rPr lang="en-US" sz="1600" dirty="0">
                <a:sym typeface="Wingdings" panose="05000000000000000000" pitchFamily="2" charset="2"/>
              </a:rPr>
              <a:t>Anindya Kumar Ghosh (32201220090) Chiranjib Ghosh (32201220072)      Irfan Ahmad (32201220055)                K. Janvee Rao (32201220029)         </a:t>
            </a:r>
            <a:r>
              <a:rPr lang="en-US" sz="1600" dirty="0" err="1">
                <a:sym typeface="Wingdings" panose="05000000000000000000" pitchFamily="2" charset="2"/>
              </a:rPr>
              <a:t>Shreyasi</a:t>
            </a:r>
            <a:r>
              <a:rPr lang="en-US" sz="1600" dirty="0">
                <a:sym typeface="Wingdings" panose="05000000000000000000" pitchFamily="2" charset="2"/>
              </a:rPr>
              <a:t> Das (32201220082)</a:t>
            </a:r>
          </a:p>
        </p:txBody>
      </p:sp>
      <p:sp>
        <p:nvSpPr>
          <p:cNvPr id="5" name="Rectangle 4">
            <a:extLst>
              <a:ext uri="{FF2B5EF4-FFF2-40B4-BE49-F238E27FC236}">
                <a16:creationId xmlns:a16="http://schemas.microsoft.com/office/drawing/2014/main" id="{F51BC0AF-0412-70E5-9B8F-280F940D3D1D}"/>
              </a:ext>
            </a:extLst>
          </p:cNvPr>
          <p:cNvSpPr/>
          <p:nvPr/>
        </p:nvSpPr>
        <p:spPr>
          <a:xfrm>
            <a:off x="6206067" y="4762500"/>
            <a:ext cx="2937933" cy="381000"/>
          </a:xfrm>
          <a:custGeom>
            <a:avLst/>
            <a:gdLst>
              <a:gd name="connsiteX0" fmla="*/ 0 w 3589867"/>
              <a:gd name="connsiteY0" fmla="*/ 0 h 368300"/>
              <a:gd name="connsiteX1" fmla="*/ 3589867 w 3589867"/>
              <a:gd name="connsiteY1" fmla="*/ 0 h 368300"/>
              <a:gd name="connsiteX2" fmla="*/ 3589867 w 3589867"/>
              <a:gd name="connsiteY2" fmla="*/ 368300 h 368300"/>
              <a:gd name="connsiteX3" fmla="*/ 0 w 3589867"/>
              <a:gd name="connsiteY3" fmla="*/ 368300 h 368300"/>
              <a:gd name="connsiteX4" fmla="*/ 0 w 3589867"/>
              <a:gd name="connsiteY4" fmla="*/ 0 h 368300"/>
              <a:gd name="connsiteX0" fmla="*/ 63500 w 3589867"/>
              <a:gd name="connsiteY0" fmla="*/ 0 h 381000"/>
              <a:gd name="connsiteX1" fmla="*/ 3589867 w 3589867"/>
              <a:gd name="connsiteY1" fmla="*/ 12700 h 381000"/>
              <a:gd name="connsiteX2" fmla="*/ 3589867 w 3589867"/>
              <a:gd name="connsiteY2" fmla="*/ 381000 h 381000"/>
              <a:gd name="connsiteX3" fmla="*/ 0 w 3589867"/>
              <a:gd name="connsiteY3" fmla="*/ 381000 h 381000"/>
              <a:gd name="connsiteX4" fmla="*/ 63500 w 3589867"/>
              <a:gd name="connsiteY4" fmla="*/ 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867" h="381000">
                <a:moveTo>
                  <a:pt x="63500" y="0"/>
                </a:moveTo>
                <a:lnTo>
                  <a:pt x="3589867" y="12700"/>
                </a:lnTo>
                <a:lnTo>
                  <a:pt x="3589867" y="381000"/>
                </a:lnTo>
                <a:lnTo>
                  <a:pt x="0" y="381000"/>
                </a:lnTo>
                <a:lnTo>
                  <a:pt x="63500" y="0"/>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Asansol Engineering College</a:t>
            </a:r>
            <a:endParaRPr lang="en-IN"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100D71F0-5698-C380-C563-46F9CD8E567B}"/>
              </a:ext>
            </a:extLst>
          </p:cNvPr>
          <p:cNvSpPr txBox="1"/>
          <p:nvPr/>
        </p:nvSpPr>
        <p:spPr>
          <a:xfrm>
            <a:off x="998529" y="4878050"/>
            <a:ext cx="4034366" cy="276999"/>
          </a:xfrm>
          <a:prstGeom prst="rect">
            <a:avLst/>
          </a:prstGeom>
          <a:noFill/>
        </p:spPr>
        <p:txBody>
          <a:bodyPr wrap="square" rtlCol="0">
            <a:spAutoFit/>
          </a:bodyPr>
          <a:lstStyle/>
          <a:p>
            <a:r>
              <a:rPr lang="en-US" sz="1200" dirty="0">
                <a:solidFill>
                  <a:schemeClr val="bg1"/>
                </a:solidFill>
                <a:latin typeface="Abadi Extra Light" panose="020B0204020104020204" pitchFamily="34" charset="0"/>
              </a:rPr>
              <a:t>*Please view this presentation using Slideshow</a:t>
            </a:r>
            <a:endParaRPr lang="en-IN" sz="1200" dirty="0">
              <a:solidFill>
                <a:schemeClr val="bg1"/>
              </a:solidFill>
              <a:latin typeface="Abadi Extra Light" panose="020B02040201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anim calcmode="lin" valueType="num">
                                      <p:cBhvr>
                                        <p:cTn id="8" dur="1000" fill="hold"/>
                                        <p:tgtEl>
                                          <p:spTgt spid="214"/>
                                        </p:tgtEl>
                                        <p:attrNameLst>
                                          <p:attrName>ppt_x</p:attrName>
                                        </p:attrNameLst>
                                      </p:cBhvr>
                                      <p:tavLst>
                                        <p:tav tm="0">
                                          <p:val>
                                            <p:strVal val="#ppt_x"/>
                                          </p:val>
                                        </p:tav>
                                        <p:tav tm="100000">
                                          <p:val>
                                            <p:strVal val="#ppt_x"/>
                                          </p:val>
                                        </p:tav>
                                      </p:tavLst>
                                    </p:anim>
                                    <p:anim calcmode="lin" valueType="num">
                                      <p:cBhvr>
                                        <p:cTn id="9" dur="1000" fill="hold"/>
                                        <p:tgtEl>
                                          <p:spTgt spid="2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5">
                                            <p:txEl>
                                              <p:pRg st="0" end="0"/>
                                            </p:txEl>
                                          </p:spTgt>
                                        </p:tgtEl>
                                        <p:attrNameLst>
                                          <p:attrName>style.visibility</p:attrName>
                                        </p:attrNameLst>
                                      </p:cBhvr>
                                      <p:to>
                                        <p:strVal val="visible"/>
                                      </p:to>
                                    </p:set>
                                    <p:animEffect transition="in" filter="fade">
                                      <p:cBhvr>
                                        <p:cTn id="12" dur="1000"/>
                                        <p:tgtEl>
                                          <p:spTgt spid="215">
                                            <p:txEl>
                                              <p:pRg st="0" end="0"/>
                                            </p:txEl>
                                          </p:spTgt>
                                        </p:tgtEl>
                                      </p:cBhvr>
                                    </p:animEffect>
                                    <p:anim calcmode="lin" valueType="num">
                                      <p:cBhvr>
                                        <p:cTn id="13" dur="1000" fill="hold"/>
                                        <p:tgtEl>
                                          <p:spTgt spid="21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36"/>
          <p:cNvSpPr txBox="1">
            <a:spLocks noGrp="1"/>
          </p:cNvSpPr>
          <p:nvPr>
            <p:ph type="title"/>
          </p:nvPr>
        </p:nvSpPr>
        <p:spPr>
          <a:xfrm>
            <a:off x="696291" y="751167"/>
            <a:ext cx="2801759" cy="379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Dataset #3.</a:t>
            </a:r>
            <a:endParaRPr dirty="0"/>
          </a:p>
        </p:txBody>
      </p:sp>
      <p:sp>
        <p:nvSpPr>
          <p:cNvPr id="2" name="Rectangle 1">
            <a:extLst>
              <a:ext uri="{FF2B5EF4-FFF2-40B4-BE49-F238E27FC236}">
                <a16:creationId xmlns:a16="http://schemas.microsoft.com/office/drawing/2014/main" id="{17E1AC59-BCED-5D3C-E5F4-FF316C949115}"/>
              </a:ext>
            </a:extLst>
          </p:cNvPr>
          <p:cNvSpPr/>
          <p:nvPr/>
        </p:nvSpPr>
        <p:spPr>
          <a:xfrm>
            <a:off x="0" y="3077633"/>
            <a:ext cx="3370457" cy="20658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FA51F1C-EDD8-BD80-0E2F-820A665FB1D0}"/>
              </a:ext>
            </a:extLst>
          </p:cNvPr>
          <p:cNvSpPr/>
          <p:nvPr/>
        </p:nvSpPr>
        <p:spPr>
          <a:xfrm>
            <a:off x="3280833" y="0"/>
            <a:ext cx="586316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F33626C-2C5D-3EEF-A67E-7D426C90E305}"/>
              </a:ext>
            </a:extLst>
          </p:cNvPr>
          <p:cNvSpPr txBox="1"/>
          <p:nvPr/>
        </p:nvSpPr>
        <p:spPr>
          <a:xfrm>
            <a:off x="5292073" y="4679882"/>
            <a:ext cx="1761870"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tags.csv (ratings dataset)</a:t>
            </a:r>
            <a:endParaRPr lang="en-IN" sz="1200" dirty="0">
              <a:solidFill>
                <a:schemeClr val="bg1"/>
              </a:solidFill>
              <a:latin typeface="Abadi Extra Light" panose="020B0204020104020204" pitchFamily="34" charset="0"/>
            </a:endParaRPr>
          </a:p>
        </p:txBody>
      </p:sp>
      <p:sp>
        <p:nvSpPr>
          <p:cNvPr id="10" name="Google Shape;491;p35">
            <a:extLst>
              <a:ext uri="{FF2B5EF4-FFF2-40B4-BE49-F238E27FC236}">
                <a16:creationId xmlns:a16="http://schemas.microsoft.com/office/drawing/2014/main" id="{F574D605-C94F-1B76-A1A1-85FF8B939CB1}"/>
              </a:ext>
            </a:extLst>
          </p:cNvPr>
          <p:cNvSpPr txBox="1">
            <a:spLocks/>
          </p:cNvSpPr>
          <p:nvPr/>
        </p:nvSpPr>
        <p:spPr>
          <a:xfrm>
            <a:off x="696291" y="1475383"/>
            <a:ext cx="2753548" cy="32044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solidFill>
                  <a:schemeClr val="tx1"/>
                </a:solidFill>
                <a:latin typeface="Segoe UI Light" panose="020B0502040204020203" pitchFamily="34" charset="0"/>
                <a:cs typeface="Segoe UI Light" panose="020B0502040204020203" pitchFamily="34" charset="0"/>
              </a:rPr>
              <a:t>We have used four datasets in our project </a:t>
            </a: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 mv_yr.csv, ratings.csv, tags.csv and links.csv.</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The snippet in the right is that of tags.csv. It contains the columns – </a:t>
            </a:r>
            <a:r>
              <a:rPr lang="en-US" dirty="0">
                <a:solidFill>
                  <a:schemeClr val="tx1"/>
                </a:solidFill>
                <a:latin typeface="Courier New" panose="02070309020205020404" pitchFamily="49" charset="0"/>
                <a:cs typeface="Courier New" panose="02070309020205020404" pitchFamily="49" charset="0"/>
                <a:sym typeface="Wingdings" panose="05000000000000000000" pitchFamily="2" charset="2"/>
              </a:rPr>
              <a:t>userID, movieID, tag, timestamp.</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Tag is an important factor here because this column will be used to predict the top 10 movies along with genres.</a:t>
            </a:r>
            <a:endParaRPr lang="en-US" dirty="0">
              <a:solidFill>
                <a:schemeClr val="tx1"/>
              </a:solidFill>
              <a:latin typeface="Segoe UI Light" panose="020B0502040204020203" pitchFamily="34" charset="0"/>
              <a:cs typeface="Segoe UI Light" panose="020B0502040204020203" pitchFamily="34"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E84364F1-9202-3E78-C3DD-E2DAC656C86D}"/>
              </a:ext>
            </a:extLst>
          </p:cNvPr>
          <p:cNvPicPr>
            <a:picLocks noChangeAspect="1"/>
          </p:cNvPicPr>
          <p:nvPr/>
        </p:nvPicPr>
        <p:blipFill>
          <a:blip r:embed="rId4"/>
          <a:stretch>
            <a:fillRect/>
          </a:stretch>
        </p:blipFill>
        <p:spPr>
          <a:xfrm>
            <a:off x="4498115" y="91675"/>
            <a:ext cx="3168954" cy="4536077"/>
          </a:xfrm>
          <a:prstGeom prst="roundRect">
            <a:avLst>
              <a:gd name="adj" fmla="val 3270"/>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028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750"/>
                                        <p:tgtEl>
                                          <p:spTgt spid="502"/>
                                        </p:tgtEl>
                                      </p:cBhvr>
                                    </p:animEffect>
                                  </p:childTnLst>
                                </p:cTn>
                              </p:par>
                            </p:childTnLst>
                          </p:cTn>
                        </p:par>
                        <p:par>
                          <p:cTn id="8" fill="hold">
                            <p:stCondLst>
                              <p:cond delay="750"/>
                            </p:stCondLst>
                            <p:childTnLst>
                              <p:par>
                                <p:cTn id="9" presetID="42" presetClass="entr" presetSubtype="0" fill="hold" grpId="0" nodeType="afterEffect">
                                  <p:stCondLst>
                                    <p:cond delay="50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42" presetClass="entr" presetSubtype="0" fill="hold" grpId="0" nodeType="afterEffect">
                                  <p:stCondLst>
                                    <p:cond delay="50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3750"/>
                            </p:stCondLst>
                            <p:childTnLst>
                              <p:par>
                                <p:cTn id="21" presetID="42" presetClass="entr" presetSubtype="0" fill="hold" grpId="0" nodeType="afterEffect">
                                  <p:stCondLst>
                                    <p:cond delay="50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anim calcmode="lin" valueType="num">
                                      <p:cBhvr>
                                        <p:cTn id="2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p:bldP spid="9" grpId="0" animBg="1"/>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36"/>
          <p:cNvSpPr txBox="1">
            <a:spLocks noGrp="1"/>
          </p:cNvSpPr>
          <p:nvPr>
            <p:ph type="title"/>
          </p:nvPr>
        </p:nvSpPr>
        <p:spPr>
          <a:xfrm>
            <a:off x="696291" y="751167"/>
            <a:ext cx="2801759" cy="379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Dataset #4.</a:t>
            </a:r>
            <a:endParaRPr dirty="0"/>
          </a:p>
        </p:txBody>
      </p:sp>
      <p:sp>
        <p:nvSpPr>
          <p:cNvPr id="2" name="Rectangle 1">
            <a:extLst>
              <a:ext uri="{FF2B5EF4-FFF2-40B4-BE49-F238E27FC236}">
                <a16:creationId xmlns:a16="http://schemas.microsoft.com/office/drawing/2014/main" id="{17E1AC59-BCED-5D3C-E5F4-FF316C949115}"/>
              </a:ext>
            </a:extLst>
          </p:cNvPr>
          <p:cNvSpPr/>
          <p:nvPr/>
        </p:nvSpPr>
        <p:spPr>
          <a:xfrm>
            <a:off x="0" y="3097227"/>
            <a:ext cx="3370457" cy="20658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FA51F1C-EDD8-BD80-0E2F-820A665FB1D0}"/>
              </a:ext>
            </a:extLst>
          </p:cNvPr>
          <p:cNvSpPr/>
          <p:nvPr/>
        </p:nvSpPr>
        <p:spPr>
          <a:xfrm>
            <a:off x="3280833" y="0"/>
            <a:ext cx="586316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F33626C-2C5D-3EEF-A67E-7D426C90E305}"/>
              </a:ext>
            </a:extLst>
          </p:cNvPr>
          <p:cNvSpPr txBox="1"/>
          <p:nvPr/>
        </p:nvSpPr>
        <p:spPr>
          <a:xfrm>
            <a:off x="5292073" y="4679882"/>
            <a:ext cx="1761870"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links.csv (ratings dataset)</a:t>
            </a:r>
            <a:endParaRPr lang="en-IN" sz="1200" dirty="0">
              <a:solidFill>
                <a:schemeClr val="bg1"/>
              </a:solidFill>
              <a:latin typeface="Abadi Extra Light" panose="020B0204020104020204" pitchFamily="34" charset="0"/>
            </a:endParaRPr>
          </a:p>
        </p:txBody>
      </p:sp>
      <p:sp>
        <p:nvSpPr>
          <p:cNvPr id="10" name="Google Shape;491;p35">
            <a:extLst>
              <a:ext uri="{FF2B5EF4-FFF2-40B4-BE49-F238E27FC236}">
                <a16:creationId xmlns:a16="http://schemas.microsoft.com/office/drawing/2014/main" id="{F574D605-C94F-1B76-A1A1-85FF8B939CB1}"/>
              </a:ext>
            </a:extLst>
          </p:cNvPr>
          <p:cNvSpPr txBox="1">
            <a:spLocks/>
          </p:cNvSpPr>
          <p:nvPr/>
        </p:nvSpPr>
        <p:spPr>
          <a:xfrm>
            <a:off x="696291" y="1475383"/>
            <a:ext cx="2753548" cy="32044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solidFill>
                  <a:schemeClr val="tx1"/>
                </a:solidFill>
                <a:latin typeface="Segoe UI Light" panose="020B0502040204020203" pitchFamily="34" charset="0"/>
                <a:cs typeface="Segoe UI Light" panose="020B0502040204020203" pitchFamily="34" charset="0"/>
              </a:rPr>
              <a:t>We have used four datasets in our project </a:t>
            </a: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 mv_yr.csv, ratings.csv, tags.csv and links.csv.</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The snippet in the right is that of links.csv. It contains the columns – </a:t>
            </a:r>
            <a:r>
              <a:rPr lang="en-US" dirty="0">
                <a:solidFill>
                  <a:schemeClr val="tx1"/>
                </a:solidFill>
                <a:latin typeface="Courier New" panose="02070309020205020404" pitchFamily="49" charset="0"/>
                <a:cs typeface="Courier New" panose="02070309020205020404" pitchFamily="49" charset="0"/>
                <a:sym typeface="Wingdings" panose="05000000000000000000" pitchFamily="2" charset="2"/>
              </a:rPr>
              <a:t>userID, movieID, rating, timestamp.</a:t>
            </a:r>
          </a:p>
          <a:p>
            <a:pPr>
              <a:spcAft>
                <a:spcPts val="1600"/>
              </a:spcAft>
            </a:pPr>
            <a:r>
              <a:rPr lang="en-US" dirty="0" err="1">
                <a:solidFill>
                  <a:schemeClr val="tx1"/>
                </a:solidFill>
                <a:latin typeface="Segoe UI Light" panose="020B0502040204020203" pitchFamily="34" charset="0"/>
                <a:cs typeface="Segoe UI Light" panose="020B0502040204020203" pitchFamily="34" charset="0"/>
                <a:sym typeface="Wingdings" panose="05000000000000000000" pitchFamily="2" charset="2"/>
              </a:rPr>
              <a:t>Imdb</a:t>
            </a: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 &amp; </a:t>
            </a:r>
            <a:r>
              <a:rPr lang="en-US" dirty="0" err="1">
                <a:solidFill>
                  <a:schemeClr val="tx1"/>
                </a:solidFill>
                <a:latin typeface="Segoe UI Light" panose="020B0502040204020203" pitchFamily="34" charset="0"/>
                <a:cs typeface="Segoe UI Light" panose="020B0502040204020203" pitchFamily="34" charset="0"/>
                <a:sym typeface="Wingdings" panose="05000000000000000000" pitchFamily="2" charset="2"/>
              </a:rPr>
              <a:t>Tmdb</a:t>
            </a: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 ID are an important factor here because these columns will be used to predict the top 10 movies along with genres.</a:t>
            </a:r>
            <a:endParaRPr lang="en-US" dirty="0">
              <a:solidFill>
                <a:schemeClr val="tx1"/>
              </a:solidFill>
              <a:latin typeface="Segoe UI Light" panose="020B0502040204020203" pitchFamily="34" charset="0"/>
              <a:cs typeface="Segoe UI Light" panose="020B0502040204020203" pitchFamily="34" charset="0"/>
            </a:endParaRPr>
          </a:p>
        </p:txBody>
      </p:sp>
      <p:pic>
        <p:nvPicPr>
          <p:cNvPr id="8" name="Picture 7" descr="A picture containing text, menu, number, screenshot&#10;&#10;Description automatically generated">
            <a:extLst>
              <a:ext uri="{FF2B5EF4-FFF2-40B4-BE49-F238E27FC236}">
                <a16:creationId xmlns:a16="http://schemas.microsoft.com/office/drawing/2014/main" id="{2C9F1B12-7AA6-3C4E-A0BC-DF0AA533991A}"/>
              </a:ext>
            </a:extLst>
          </p:cNvPr>
          <p:cNvPicPr>
            <a:picLocks noChangeAspect="1"/>
          </p:cNvPicPr>
          <p:nvPr/>
        </p:nvPicPr>
        <p:blipFill>
          <a:blip r:embed="rId4"/>
          <a:stretch>
            <a:fillRect/>
          </a:stretch>
        </p:blipFill>
        <p:spPr>
          <a:xfrm>
            <a:off x="5113562" y="95510"/>
            <a:ext cx="2118892" cy="4427221"/>
          </a:xfrm>
          <a:prstGeom prst="roundRect">
            <a:avLst>
              <a:gd name="adj" fmla="val 4954"/>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7182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500"/>
                                        <p:tgtEl>
                                          <p:spTgt spid="502"/>
                                        </p:tgtEl>
                                      </p:cBhvr>
                                    </p:animEffect>
                                  </p:childTnLst>
                                </p:cTn>
                              </p:par>
                            </p:childTnLst>
                          </p:cTn>
                        </p:par>
                        <p:par>
                          <p:cTn id="8" fill="hold">
                            <p:stCondLst>
                              <p:cond delay="500"/>
                            </p:stCondLst>
                            <p:childTnLst>
                              <p:par>
                                <p:cTn id="9" presetID="42" presetClass="entr" presetSubtype="0" fill="hold" grpId="0" nodeType="afterEffect">
                                  <p:stCondLst>
                                    <p:cond delay="50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50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42" presetClass="entr" presetSubtype="0" fill="hold" grpId="0" nodeType="afterEffect">
                                  <p:stCondLst>
                                    <p:cond delay="50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anim calcmode="lin" valueType="num">
                                      <p:cBhvr>
                                        <p:cTn id="2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p:bldP spid="9" grpId="0" animBg="1"/>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7"/>
          <p:cNvSpPr txBox="1">
            <a:spLocks noGrp="1"/>
          </p:cNvSpPr>
          <p:nvPr>
            <p:ph type="title"/>
          </p:nvPr>
        </p:nvSpPr>
        <p:spPr>
          <a:xfrm>
            <a:off x="332226" y="190955"/>
            <a:ext cx="34290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a:t>
            </a:r>
            <a:endParaRPr dirty="0"/>
          </a:p>
        </p:txBody>
      </p:sp>
      <p:sp>
        <p:nvSpPr>
          <p:cNvPr id="508" name="Google Shape;508;p37"/>
          <p:cNvSpPr txBox="1">
            <a:spLocks noGrp="1"/>
          </p:cNvSpPr>
          <p:nvPr>
            <p:ph type="subTitle" idx="1"/>
          </p:nvPr>
        </p:nvSpPr>
        <p:spPr>
          <a:xfrm>
            <a:off x="332226" y="1162302"/>
            <a:ext cx="3831909" cy="112747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i="0" dirty="0">
                <a:solidFill>
                  <a:srgbClr val="D1D5DB"/>
                </a:solidFill>
                <a:effectLst/>
                <a:latin typeface="Segoe UI Light" panose="020B0502040204020203" pitchFamily="34" charset="0"/>
                <a:cs typeface="Segoe UI Light" panose="020B0502040204020203" pitchFamily="34" charset="0"/>
              </a:rPr>
              <a:t>Using matplotlib and seaborn, in this project, we have created a variety of plots, including </a:t>
            </a:r>
            <a:r>
              <a:rPr lang="en-US" b="1" i="0" dirty="0">
                <a:solidFill>
                  <a:srgbClr val="D1D5DB"/>
                </a:solidFill>
                <a:effectLst/>
                <a:latin typeface="Segoe UI Light" panose="020B0502040204020203" pitchFamily="34" charset="0"/>
                <a:cs typeface="Segoe UI Light" panose="020B0502040204020203" pitchFamily="34" charset="0"/>
              </a:rPr>
              <a:t>line plots, bar plots, scatter plots, histograms, and heatmaps etc</a:t>
            </a:r>
            <a:r>
              <a:rPr lang="en-US" b="0" i="0" dirty="0">
                <a:solidFill>
                  <a:srgbClr val="D1D5DB"/>
                </a:solidFill>
                <a:effectLst/>
                <a:latin typeface="Segoe UI Light" panose="020B0502040204020203" pitchFamily="34" charset="0"/>
                <a:cs typeface="Segoe UI Light" panose="020B0502040204020203" pitchFamily="34" charset="0"/>
              </a:rPr>
              <a:t>., to explore patterns, relationships, and distributions within the data. Additionally, we have utilized the customization options provided by matplotlib and seaborn to enhance the aesthetics, adjust plot styles, and incorporate color palettes, making our visualizations more engaging and professional-looking.</a:t>
            </a:r>
            <a:endParaRPr dirty="0">
              <a:latin typeface="Segoe UI Light" panose="020B0502040204020203" pitchFamily="34" charset="0"/>
              <a:cs typeface="Segoe UI Light" panose="020B0502040204020203" pitchFamily="34" charset="0"/>
            </a:endParaRPr>
          </a:p>
        </p:txBody>
      </p:sp>
      <p:pic>
        <p:nvPicPr>
          <p:cNvPr id="509" name="Google Shape;509;p37"/>
          <p:cNvPicPr preferRelativeResize="0"/>
          <p:nvPr/>
        </p:nvPicPr>
        <p:blipFill rotWithShape="1">
          <a:blip r:embed="rId3">
            <a:alphaModFix/>
          </a:blip>
          <a:srcRect l="-6904" r="26240"/>
          <a:stretch/>
        </p:blipFill>
        <p:spPr>
          <a:xfrm rot="10800000">
            <a:off x="4299600" y="-5950"/>
            <a:ext cx="6237900" cy="5155500"/>
          </a:xfrm>
          <a:prstGeom prst="parallelogram">
            <a:avLst>
              <a:gd name="adj" fmla="val 25000"/>
            </a:avLst>
          </a:prstGeom>
          <a:noFill/>
          <a:ln>
            <a:noFill/>
          </a:ln>
        </p:spPr>
      </p:pic>
      <p:pic>
        <p:nvPicPr>
          <p:cNvPr id="2" name="Picture 4" descr="Data Visualization Dashboard UI by Roman Leshchyk on Dribbble">
            <a:extLst>
              <a:ext uri="{FF2B5EF4-FFF2-40B4-BE49-F238E27FC236}">
                <a16:creationId xmlns:a16="http://schemas.microsoft.com/office/drawing/2014/main" id="{338BB622-A6EB-D567-6267-160613D3BA8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3887" r="13931"/>
          <a:stretch/>
        </p:blipFill>
        <p:spPr bwMode="auto">
          <a:xfrm>
            <a:off x="4289386" y="-33870"/>
            <a:ext cx="6207532" cy="5219700"/>
          </a:xfrm>
          <a:prstGeom prst="parallelogram">
            <a:avLst/>
          </a:prstGeom>
          <a:noFill/>
          <a:extLst>
            <a:ext uri="{909E8E84-426E-40DD-AFC4-6F175D3DCCD1}">
              <a14:hiddenFill xmlns:a14="http://schemas.microsoft.com/office/drawing/2010/main">
                <a:solidFill>
                  <a:srgbClr val="FFFFFF"/>
                </a:solidFill>
              </a14:hiddenFill>
            </a:ext>
          </a:extLst>
        </p:spPr>
      </p:pic>
      <p:pic>
        <p:nvPicPr>
          <p:cNvPr id="2052" name="Picture 4" descr="Data Visualization Dashboard UI by Roman Leshchyk on Dribbble">
            <a:extLst>
              <a:ext uri="{FF2B5EF4-FFF2-40B4-BE49-F238E27FC236}">
                <a16:creationId xmlns:a16="http://schemas.microsoft.com/office/drawing/2014/main" id="{98975937-724D-9A50-2C82-C73665DA7B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87" r="13931"/>
          <a:stretch/>
        </p:blipFill>
        <p:spPr bwMode="auto">
          <a:xfrm>
            <a:off x="4287643" y="-42330"/>
            <a:ext cx="6207532" cy="5219700"/>
          </a:xfrm>
          <a:prstGeom prst="parallelogram">
            <a:avLst/>
          </a:prstGeom>
          <a:noFill/>
          <a:extLst>
            <a:ext uri="{909E8E84-426E-40DD-AFC4-6F175D3DCCD1}">
              <a14:hiddenFill xmlns:a14="http://schemas.microsoft.com/office/drawing/2010/main">
                <a:solidFill>
                  <a:srgbClr val="FFFFFF"/>
                </a:solidFill>
              </a14:hiddenFill>
            </a:ext>
          </a:extLst>
        </p:spPr>
      </p:pic>
      <p:pic>
        <p:nvPicPr>
          <p:cNvPr id="4" name="Graphic 3" descr="Bar chart with solid fill">
            <a:extLst>
              <a:ext uri="{FF2B5EF4-FFF2-40B4-BE49-F238E27FC236}">
                <a16:creationId xmlns:a16="http://schemas.microsoft.com/office/drawing/2014/main" id="{C65CDE31-F7B9-DF09-1801-0B111840D2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7266" y="397668"/>
            <a:ext cx="914400" cy="914400"/>
          </a:xfrm>
          <a:prstGeom prst="rect">
            <a:avLst/>
          </a:prstGeom>
        </p:spPr>
      </p:pic>
      <p:pic>
        <p:nvPicPr>
          <p:cNvPr id="6" name="Graphic 5" descr="Gantt Chart with solid fill">
            <a:extLst>
              <a:ext uri="{FF2B5EF4-FFF2-40B4-BE49-F238E27FC236}">
                <a16:creationId xmlns:a16="http://schemas.microsoft.com/office/drawing/2014/main" id="{6B751877-C4B9-4CE8-4D8C-8FD635CCB1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4183" y="1917245"/>
            <a:ext cx="914400" cy="914400"/>
          </a:xfrm>
          <a:prstGeom prst="rect">
            <a:avLst/>
          </a:prstGeom>
        </p:spPr>
      </p:pic>
      <p:pic>
        <p:nvPicPr>
          <p:cNvPr id="8" name="Graphic 7" descr="Pie chart with solid fill">
            <a:extLst>
              <a:ext uri="{FF2B5EF4-FFF2-40B4-BE49-F238E27FC236}">
                <a16:creationId xmlns:a16="http://schemas.microsoft.com/office/drawing/2014/main" id="{D99ABDA7-B871-7D19-76B7-C9028BBD16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65816" y="3671108"/>
            <a:ext cx="914400" cy="914400"/>
          </a:xfrm>
          <a:prstGeom prst="rect">
            <a:avLst/>
          </a:prstGeom>
        </p:spPr>
      </p:pic>
      <p:sp>
        <p:nvSpPr>
          <p:cNvPr id="9" name="Google Shape;491;p35">
            <a:extLst>
              <a:ext uri="{FF2B5EF4-FFF2-40B4-BE49-F238E27FC236}">
                <a16:creationId xmlns:a16="http://schemas.microsoft.com/office/drawing/2014/main" id="{E30461CA-DE67-69DF-9553-E6F7347D990B}"/>
              </a:ext>
            </a:extLst>
          </p:cNvPr>
          <p:cNvSpPr txBox="1">
            <a:spLocks/>
          </p:cNvSpPr>
          <p:nvPr/>
        </p:nvSpPr>
        <p:spPr>
          <a:xfrm>
            <a:off x="6571880" y="397668"/>
            <a:ext cx="2669487" cy="8471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b="1" dirty="0">
                <a:solidFill>
                  <a:srgbClr val="D1D5DB"/>
                </a:solidFill>
                <a:latin typeface="Abadi Extra Light" panose="020B0204020104020204" pitchFamily="34" charset="0"/>
                <a:cs typeface="Segoe UI Light" panose="020B0502040204020203" pitchFamily="34" charset="0"/>
              </a:rPr>
              <a:t>Matplotlib's bar graphs visually represent categorical data using bars of varying heights</a:t>
            </a:r>
            <a:endParaRPr lang="en-US" b="1" dirty="0">
              <a:solidFill>
                <a:schemeClr val="lt1"/>
              </a:solidFill>
              <a:latin typeface="Abadi Extra Light" panose="020B0204020104020204" pitchFamily="34" charset="0"/>
              <a:cs typeface="Segoe UI Light" panose="020B0502040204020203" pitchFamily="34" charset="0"/>
            </a:endParaRPr>
          </a:p>
        </p:txBody>
      </p:sp>
      <p:sp>
        <p:nvSpPr>
          <p:cNvPr id="10" name="Google Shape;491;p35">
            <a:extLst>
              <a:ext uri="{FF2B5EF4-FFF2-40B4-BE49-F238E27FC236}">
                <a16:creationId xmlns:a16="http://schemas.microsoft.com/office/drawing/2014/main" id="{AF894377-776F-C69A-1901-2A4267E5F4A5}"/>
              </a:ext>
            </a:extLst>
          </p:cNvPr>
          <p:cNvSpPr txBox="1">
            <a:spLocks/>
          </p:cNvSpPr>
          <p:nvPr/>
        </p:nvSpPr>
        <p:spPr>
          <a:xfrm>
            <a:off x="6158583" y="1978883"/>
            <a:ext cx="2872686" cy="7748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b="1" dirty="0">
                <a:solidFill>
                  <a:schemeClr val="bg1"/>
                </a:solidFill>
                <a:latin typeface="Abadi Extra Light" panose="020B0204020104020204" pitchFamily="34" charset="0"/>
              </a:rPr>
              <a:t>Visualizing correlations and providing a compact representation of numeric variable distribution.</a:t>
            </a:r>
            <a:endParaRPr lang="en-US" sz="1500" b="1" dirty="0">
              <a:solidFill>
                <a:schemeClr val="bg1"/>
              </a:solidFill>
              <a:latin typeface="Abadi Extra Light" panose="020B0204020104020204" pitchFamily="34" charset="0"/>
              <a:cs typeface="Segoe UI Light" panose="020B0502040204020203" pitchFamily="34" charset="0"/>
            </a:endParaRPr>
          </a:p>
        </p:txBody>
      </p:sp>
      <p:sp>
        <p:nvSpPr>
          <p:cNvPr id="11" name="Google Shape;491;p35">
            <a:extLst>
              <a:ext uri="{FF2B5EF4-FFF2-40B4-BE49-F238E27FC236}">
                <a16:creationId xmlns:a16="http://schemas.microsoft.com/office/drawing/2014/main" id="{407C40A1-DD51-6525-7466-3BB6B0FA91B5}"/>
              </a:ext>
            </a:extLst>
          </p:cNvPr>
          <p:cNvSpPr txBox="1">
            <a:spLocks/>
          </p:cNvSpPr>
          <p:nvPr/>
        </p:nvSpPr>
        <p:spPr>
          <a:xfrm>
            <a:off x="5690430" y="3671108"/>
            <a:ext cx="2872686" cy="8414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b="1" dirty="0">
                <a:solidFill>
                  <a:srgbClr val="D1D5DB"/>
                </a:solidFill>
                <a:latin typeface="Segoe UI Light" panose="020B0502040204020203" pitchFamily="34" charset="0"/>
                <a:cs typeface="Segoe UI Light" panose="020B0502040204020203" pitchFamily="34" charset="0"/>
              </a:rPr>
              <a:t>Pie charts display proportions of different categories within a whole using slices of a circle.</a:t>
            </a:r>
            <a:endParaRPr lang="en-US" b="1" dirty="0">
              <a:solidFill>
                <a:schemeClr val="lt1"/>
              </a:solidFill>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1000"/>
                                        <p:tgtEl>
                                          <p:spTgt spid="50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08">
                                            <p:txEl>
                                              <p:pRg st="0" end="0"/>
                                            </p:txEl>
                                          </p:spTgt>
                                        </p:tgtEl>
                                        <p:attrNameLst>
                                          <p:attrName>style.visibility</p:attrName>
                                        </p:attrNameLst>
                                      </p:cBhvr>
                                      <p:to>
                                        <p:strVal val="visible"/>
                                      </p:to>
                                    </p:set>
                                    <p:animEffect transition="in" filter="fade">
                                      <p:cBhvr>
                                        <p:cTn id="10" dur="500"/>
                                        <p:tgtEl>
                                          <p:spTgt spid="50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500"/>
                                        <p:tgtEl>
                                          <p:spTgt spid="2052"/>
                                        </p:tgtEl>
                                      </p:cBhvr>
                                    </p:animEffect>
                                    <p:set>
                                      <p:cBhvr>
                                        <p:cTn id="15" dur="1" fill="hold">
                                          <p:stCondLst>
                                            <p:cond delay="1499"/>
                                          </p:stCondLst>
                                        </p:cTn>
                                        <p:tgtEl>
                                          <p:spTgt spid="2052"/>
                                        </p:tgtEl>
                                        <p:attrNameLst>
                                          <p:attrName>style.visibility</p:attrName>
                                        </p:attrNameLst>
                                      </p:cBhvr>
                                      <p:to>
                                        <p:strVal val="hidden"/>
                                      </p:to>
                                    </p:se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anim calcmode="lin" valueType="num">
                                      <p:cBhvr>
                                        <p:cTn id="3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1000"/>
                                        <p:tgtEl>
                                          <p:spTgt spid="11">
                                            <p:txEl>
                                              <p:pRg st="0" end="0"/>
                                            </p:txEl>
                                          </p:spTgt>
                                        </p:tgtEl>
                                      </p:cBhvr>
                                    </p:animEffect>
                                    <p:anim calcmode="lin" valueType="num">
                                      <p:cBhvr>
                                        <p:cTn id="4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p:bldP spid="508" grpId="0" build="p"/>
      <p:bldP spid="9" grpId="0"/>
      <p:bldP spid="10"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12" name="Rectangle 11">
            <a:extLst>
              <a:ext uri="{FF2B5EF4-FFF2-40B4-BE49-F238E27FC236}">
                <a16:creationId xmlns:a16="http://schemas.microsoft.com/office/drawing/2014/main" id="{DC20955E-F9A7-6120-8F29-6989ED6EB044}"/>
              </a:ext>
            </a:extLst>
          </p:cNvPr>
          <p:cNvSpPr/>
          <p:nvPr/>
        </p:nvSpPr>
        <p:spPr>
          <a:xfrm>
            <a:off x="5482167" y="0"/>
            <a:ext cx="3661833" cy="5143500"/>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Google Shape;526;p40"/>
          <p:cNvSpPr txBox="1">
            <a:spLocks noGrp="1"/>
          </p:cNvSpPr>
          <p:nvPr>
            <p:ph type="title"/>
          </p:nvPr>
        </p:nvSpPr>
        <p:spPr>
          <a:xfrm>
            <a:off x="713250" y="448056"/>
            <a:ext cx="39730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Matplotlib PieChart.</a:t>
            </a:r>
            <a:endParaRPr dirty="0"/>
          </a:p>
        </p:txBody>
      </p:sp>
      <p:pic>
        <p:nvPicPr>
          <p:cNvPr id="4" name="Picture 3" descr="A screen shot of a computer code&#10;&#10;Description automatically generated with low confidence">
            <a:extLst>
              <a:ext uri="{FF2B5EF4-FFF2-40B4-BE49-F238E27FC236}">
                <a16:creationId xmlns:a16="http://schemas.microsoft.com/office/drawing/2014/main" id="{805EC666-CC0C-A5DC-CFD7-0A8532ACBED6}"/>
              </a:ext>
            </a:extLst>
          </p:cNvPr>
          <p:cNvPicPr>
            <a:picLocks noChangeAspect="1"/>
          </p:cNvPicPr>
          <p:nvPr/>
        </p:nvPicPr>
        <p:blipFill>
          <a:blip r:embed="rId3"/>
          <a:stretch>
            <a:fillRect/>
          </a:stretch>
        </p:blipFill>
        <p:spPr>
          <a:xfrm>
            <a:off x="305694" y="1464733"/>
            <a:ext cx="4122373" cy="1022282"/>
          </a:xfrm>
          <a:prstGeom prst="roundRect">
            <a:avLst>
              <a:gd name="adj" fmla="val 5486"/>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67C1EE6-1D8A-24C3-CC94-8536D6BE07F4}"/>
              </a:ext>
            </a:extLst>
          </p:cNvPr>
          <p:cNvSpPr txBox="1"/>
          <p:nvPr/>
        </p:nvSpPr>
        <p:spPr>
          <a:xfrm>
            <a:off x="224369" y="1077602"/>
            <a:ext cx="2197098"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Code For Pie Chart </a:t>
            </a:r>
            <a:r>
              <a:rPr lang="en-US" dirty="0">
                <a:latin typeface="Poppins" panose="00000500000000000000" pitchFamily="2" charset="0"/>
                <a:cs typeface="Poppins" panose="00000500000000000000" pitchFamily="2" charset="0"/>
                <a:sym typeface="Wingdings" panose="05000000000000000000" pitchFamily="2" charset="2"/>
              </a:rPr>
              <a:t></a:t>
            </a:r>
            <a:endParaRPr lang="en-IN"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BECED34-FFBE-3A65-BEBB-CC56A73708CA}"/>
              </a:ext>
            </a:extLst>
          </p:cNvPr>
          <p:cNvSpPr txBox="1"/>
          <p:nvPr/>
        </p:nvSpPr>
        <p:spPr>
          <a:xfrm>
            <a:off x="224368" y="2737069"/>
            <a:ext cx="4296832" cy="2246769"/>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The given code snippet is using </a:t>
            </a:r>
            <a:r>
              <a:rPr lang="en-US" b="1" dirty="0">
                <a:latin typeface="Poppins" panose="00000500000000000000" pitchFamily="2" charset="0"/>
                <a:cs typeface="Poppins" panose="00000500000000000000" pitchFamily="2" charset="0"/>
              </a:rPr>
              <a:t>`plt.figure(figsize=(10,10))` </a:t>
            </a:r>
            <a:r>
              <a:rPr lang="en-US" dirty="0">
                <a:latin typeface="Poppins" panose="00000500000000000000" pitchFamily="2" charset="0"/>
                <a:cs typeface="Poppins" panose="00000500000000000000" pitchFamily="2" charset="0"/>
              </a:rPr>
              <a:t>to set the figure size, </a:t>
            </a:r>
            <a:r>
              <a:rPr lang="en-US" b="1" dirty="0">
                <a:latin typeface="Poppins" panose="00000500000000000000" pitchFamily="2" charset="0"/>
                <a:cs typeface="Poppins" panose="00000500000000000000" pitchFamily="2" charset="0"/>
              </a:rPr>
              <a:t>`pd.Series(data).value_counts()` </a:t>
            </a:r>
            <a:r>
              <a:rPr lang="en-US" dirty="0">
                <a:latin typeface="Poppins" panose="00000500000000000000" pitchFamily="2" charset="0"/>
                <a:cs typeface="Poppins" panose="00000500000000000000" pitchFamily="2" charset="0"/>
              </a:rPr>
              <a:t>to count the frequency of each string in the 'genres' column of the 'mv_data' dataset, and </a:t>
            </a:r>
            <a:r>
              <a:rPr lang="en-US" b="1" dirty="0">
                <a:latin typeface="Poppins" panose="00000500000000000000" pitchFamily="2" charset="0"/>
                <a:cs typeface="Poppins" panose="00000500000000000000" pitchFamily="2" charset="0"/>
              </a:rPr>
              <a:t>`plt.pie` </a:t>
            </a:r>
            <a:r>
              <a:rPr lang="en-US" dirty="0">
                <a:latin typeface="Poppins" panose="00000500000000000000" pitchFamily="2" charset="0"/>
                <a:cs typeface="Poppins" panose="00000500000000000000" pitchFamily="2" charset="0"/>
              </a:rPr>
              <a:t>to create a pie chart using the counts. The pie chart includes exploded segments, percentage labels, a title, and a legend with the movie genres. Finally, </a:t>
            </a:r>
            <a:r>
              <a:rPr lang="en-US" b="1" dirty="0">
                <a:latin typeface="Poppins" panose="00000500000000000000" pitchFamily="2" charset="0"/>
                <a:cs typeface="Poppins" panose="00000500000000000000" pitchFamily="2" charset="0"/>
              </a:rPr>
              <a:t>`plt.show()` </a:t>
            </a:r>
            <a:r>
              <a:rPr lang="en-US" dirty="0">
                <a:latin typeface="Poppins" panose="00000500000000000000" pitchFamily="2" charset="0"/>
                <a:cs typeface="Poppins" panose="00000500000000000000" pitchFamily="2" charset="0"/>
              </a:rPr>
              <a:t>is used to display the chart.</a:t>
            </a:r>
            <a:endParaRPr lang="en-IN" dirty="0">
              <a:latin typeface="Poppins" panose="00000500000000000000" pitchFamily="2" charset="0"/>
              <a:cs typeface="Poppins" panose="00000500000000000000" pitchFamily="2" charset="0"/>
            </a:endParaRPr>
          </a:p>
        </p:txBody>
      </p:sp>
      <p:pic>
        <p:nvPicPr>
          <p:cNvPr id="10" name="Picture 9" descr="A picture containing text, screenshot, colorfulness, diagram&#10;&#10;Description automatically generated">
            <a:extLst>
              <a:ext uri="{FF2B5EF4-FFF2-40B4-BE49-F238E27FC236}">
                <a16:creationId xmlns:a16="http://schemas.microsoft.com/office/drawing/2014/main" id="{C7BCE750-31CA-6E40-22E6-935EFED03DA0}"/>
              </a:ext>
            </a:extLst>
          </p:cNvPr>
          <p:cNvPicPr>
            <a:picLocks noChangeAspect="1"/>
          </p:cNvPicPr>
          <p:nvPr/>
        </p:nvPicPr>
        <p:blipFill>
          <a:blip r:embed="rId4"/>
          <a:stretch>
            <a:fillRect/>
          </a:stretch>
        </p:blipFill>
        <p:spPr>
          <a:xfrm>
            <a:off x="4919847" y="734406"/>
            <a:ext cx="3791459" cy="3394054"/>
          </a:xfrm>
          <a:prstGeom prst="roundRect">
            <a:avLst>
              <a:gd name="adj" fmla="val 6938"/>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4B601D3-2579-CA0E-2166-E13D4E84BE8E}"/>
              </a:ext>
            </a:extLst>
          </p:cNvPr>
          <p:cNvSpPr txBox="1"/>
          <p:nvPr/>
        </p:nvSpPr>
        <p:spPr>
          <a:xfrm>
            <a:off x="6167853" y="4176279"/>
            <a:ext cx="1295446"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Pie-Chart Diagram</a:t>
            </a:r>
            <a:endParaRPr lang="en-IN" sz="1200" dirty="0">
              <a:solidFill>
                <a:schemeClr val="bg1"/>
              </a:solidFill>
              <a:latin typeface="Abadi Extra Light" panose="020B0204020104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750"/>
                            </p:stCondLst>
                            <p:childTnLst>
                              <p:par>
                                <p:cTn id="27" presetID="10" presetClass="entr" presetSubtype="0" fill="hold" nodeType="afterEffect">
                                  <p:stCondLst>
                                    <p:cond delay="12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250"/>
                                        <p:tgtEl>
                                          <p:spTgt spid="10"/>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 grpId="0"/>
      <p:bldP spid="6"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12" name="Rectangle 11">
            <a:extLst>
              <a:ext uri="{FF2B5EF4-FFF2-40B4-BE49-F238E27FC236}">
                <a16:creationId xmlns:a16="http://schemas.microsoft.com/office/drawing/2014/main" id="{DC20955E-F9A7-6120-8F29-6989ED6EB044}"/>
              </a:ext>
            </a:extLst>
          </p:cNvPr>
          <p:cNvSpPr/>
          <p:nvPr/>
        </p:nvSpPr>
        <p:spPr>
          <a:xfrm>
            <a:off x="5482167" y="0"/>
            <a:ext cx="3661833" cy="5143500"/>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Google Shape;526;p40"/>
          <p:cNvSpPr txBox="1">
            <a:spLocks noGrp="1"/>
          </p:cNvSpPr>
          <p:nvPr>
            <p:ph type="title"/>
          </p:nvPr>
        </p:nvSpPr>
        <p:spPr>
          <a:xfrm>
            <a:off x="713249" y="448056"/>
            <a:ext cx="40915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Matplotlib BarGraph.</a:t>
            </a:r>
            <a:endParaRPr dirty="0"/>
          </a:p>
        </p:txBody>
      </p:sp>
      <p:sp>
        <p:nvSpPr>
          <p:cNvPr id="5" name="TextBox 4">
            <a:extLst>
              <a:ext uri="{FF2B5EF4-FFF2-40B4-BE49-F238E27FC236}">
                <a16:creationId xmlns:a16="http://schemas.microsoft.com/office/drawing/2014/main" id="{C67C1EE6-1D8A-24C3-CC94-8536D6BE07F4}"/>
              </a:ext>
            </a:extLst>
          </p:cNvPr>
          <p:cNvSpPr txBox="1"/>
          <p:nvPr/>
        </p:nvSpPr>
        <p:spPr>
          <a:xfrm>
            <a:off x="224369" y="1077602"/>
            <a:ext cx="2197098"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Code For Bar Graph </a:t>
            </a:r>
            <a:r>
              <a:rPr lang="en-US" dirty="0">
                <a:latin typeface="Poppins" panose="00000500000000000000" pitchFamily="2" charset="0"/>
                <a:cs typeface="Poppins" panose="00000500000000000000" pitchFamily="2" charset="0"/>
                <a:sym typeface="Wingdings" panose="05000000000000000000" pitchFamily="2" charset="2"/>
              </a:rPr>
              <a:t></a:t>
            </a:r>
            <a:endParaRPr lang="en-IN"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BECED34-FFBE-3A65-BEBB-CC56A73708CA}"/>
              </a:ext>
            </a:extLst>
          </p:cNvPr>
          <p:cNvSpPr txBox="1"/>
          <p:nvPr/>
        </p:nvSpPr>
        <p:spPr>
          <a:xfrm>
            <a:off x="224369" y="2469812"/>
            <a:ext cx="4580463" cy="2492990"/>
          </a:xfrm>
          <a:prstGeom prst="rect">
            <a:avLst/>
          </a:prstGeom>
          <a:noFill/>
        </p:spPr>
        <p:txBody>
          <a:bodyPr wrap="square" rtlCol="0">
            <a:spAutoFit/>
          </a:bodyPr>
          <a:lstStyle/>
          <a:p>
            <a:r>
              <a:rPr lang="en-US" sz="1300" dirty="0">
                <a:latin typeface="Poppins" panose="00000500000000000000" pitchFamily="2" charset="0"/>
                <a:cs typeface="Poppins" panose="00000500000000000000" pitchFamily="2" charset="0"/>
              </a:rPr>
              <a:t>The provided code snippet is calculating the count of movies in each genre using `</a:t>
            </a:r>
            <a:r>
              <a:rPr lang="en-US" sz="1300" b="1" dirty="0">
                <a:latin typeface="Poppins" panose="00000500000000000000" pitchFamily="2" charset="0"/>
                <a:cs typeface="Poppins" panose="00000500000000000000" pitchFamily="2" charset="0"/>
              </a:rPr>
              <a:t>mv_data.groupby('genres').size().sort_values(ascending=False)`</a:t>
            </a:r>
            <a:r>
              <a:rPr lang="en-US" sz="1300" dirty="0">
                <a:latin typeface="Poppins" panose="00000500000000000000" pitchFamily="2" charset="0"/>
                <a:cs typeface="Poppins" panose="00000500000000000000" pitchFamily="2" charset="0"/>
              </a:rPr>
              <a:t>. It then uses </a:t>
            </a:r>
            <a:r>
              <a:rPr lang="en-US" sz="1300" b="1" dirty="0">
                <a:latin typeface="Poppins" panose="00000500000000000000" pitchFamily="2" charset="0"/>
                <a:cs typeface="Poppins" panose="00000500000000000000" pitchFamily="2" charset="0"/>
              </a:rPr>
              <a:t>`genre_counts.plot(kind='bar', figsize=(10,5))` </a:t>
            </a:r>
            <a:r>
              <a:rPr lang="en-US" sz="1300" dirty="0">
                <a:latin typeface="Poppins" panose="00000500000000000000" pitchFamily="2" charset="0"/>
                <a:cs typeface="Poppins" panose="00000500000000000000" pitchFamily="2" charset="0"/>
              </a:rPr>
              <a:t>to create a bar chart to visualize the genre counts. Additional steps include adding a title to the plot using </a:t>
            </a:r>
            <a:r>
              <a:rPr lang="en-US" sz="1300" b="1" dirty="0">
                <a:latin typeface="Poppins" panose="00000500000000000000" pitchFamily="2" charset="0"/>
                <a:cs typeface="Poppins" panose="00000500000000000000" pitchFamily="2" charset="0"/>
              </a:rPr>
              <a:t>`plt.title('Movie Genres')`</a:t>
            </a:r>
            <a:r>
              <a:rPr lang="en-US" sz="1300" dirty="0">
                <a:latin typeface="Poppins" panose="00000500000000000000" pitchFamily="2" charset="0"/>
                <a:cs typeface="Poppins" panose="00000500000000000000" pitchFamily="2" charset="0"/>
              </a:rPr>
              <a:t>, labeling the x-axis as 'Genre' using </a:t>
            </a:r>
            <a:r>
              <a:rPr lang="en-US" sz="1300" b="1" dirty="0">
                <a:latin typeface="Poppins" panose="00000500000000000000" pitchFamily="2" charset="0"/>
                <a:cs typeface="Poppins" panose="00000500000000000000" pitchFamily="2" charset="0"/>
              </a:rPr>
              <a:t>`plt.xlabel('Genre')`</a:t>
            </a:r>
            <a:r>
              <a:rPr lang="en-US" sz="1300" dirty="0">
                <a:latin typeface="Poppins" panose="00000500000000000000" pitchFamily="2" charset="0"/>
                <a:cs typeface="Poppins" panose="00000500000000000000" pitchFamily="2" charset="0"/>
              </a:rPr>
              <a:t>, and labeling the y-axis as 'Number of Movies' using </a:t>
            </a:r>
            <a:r>
              <a:rPr lang="en-US" sz="1300" b="1" dirty="0">
                <a:latin typeface="Poppins" panose="00000500000000000000" pitchFamily="2" charset="0"/>
                <a:cs typeface="Poppins" panose="00000500000000000000" pitchFamily="2" charset="0"/>
              </a:rPr>
              <a:t>`plt.ylabel('Number of Movies')`</a:t>
            </a:r>
            <a:r>
              <a:rPr lang="en-US" sz="1300" dirty="0">
                <a:latin typeface="Poppins" panose="00000500000000000000" pitchFamily="2" charset="0"/>
                <a:cs typeface="Poppins" panose="00000500000000000000" pitchFamily="2" charset="0"/>
              </a:rPr>
              <a:t>. Finally, </a:t>
            </a:r>
            <a:r>
              <a:rPr lang="en-US" sz="1300" b="1" dirty="0">
                <a:latin typeface="Poppins" panose="00000500000000000000" pitchFamily="2" charset="0"/>
                <a:cs typeface="Poppins" panose="00000500000000000000" pitchFamily="2" charset="0"/>
              </a:rPr>
              <a:t>`plt.show()` </a:t>
            </a:r>
            <a:r>
              <a:rPr lang="en-US" sz="1300" dirty="0">
                <a:latin typeface="Poppins" panose="00000500000000000000" pitchFamily="2" charset="0"/>
                <a:cs typeface="Poppins" panose="00000500000000000000" pitchFamily="2" charset="0"/>
              </a:rPr>
              <a:t>is used to display the bar chart.</a:t>
            </a:r>
            <a:endParaRPr lang="en-IN" sz="1300" dirty="0">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44B601D3-2579-CA0E-2166-E13D4E84BE8E}"/>
              </a:ext>
            </a:extLst>
          </p:cNvPr>
          <p:cNvSpPr txBox="1"/>
          <p:nvPr/>
        </p:nvSpPr>
        <p:spPr>
          <a:xfrm>
            <a:off x="6182723" y="3985779"/>
            <a:ext cx="1375947"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Bar-Graph Diagram</a:t>
            </a:r>
            <a:endParaRPr lang="en-IN" sz="1200" dirty="0">
              <a:solidFill>
                <a:schemeClr val="bg1"/>
              </a:solidFill>
              <a:latin typeface="Abadi Extra Light" panose="020B0204020104020204" pitchFamily="34" charset="0"/>
            </a:endParaRPr>
          </a:p>
        </p:txBody>
      </p:sp>
      <p:pic>
        <p:nvPicPr>
          <p:cNvPr id="3" name="Picture 2" descr="A screen shot of a computer code&#10;&#10;Description automatically generated with low confidence">
            <a:extLst>
              <a:ext uri="{FF2B5EF4-FFF2-40B4-BE49-F238E27FC236}">
                <a16:creationId xmlns:a16="http://schemas.microsoft.com/office/drawing/2014/main" id="{74CC76CB-5BD3-375E-8F05-663FD2896AEC}"/>
              </a:ext>
            </a:extLst>
          </p:cNvPr>
          <p:cNvPicPr>
            <a:picLocks noChangeAspect="1"/>
          </p:cNvPicPr>
          <p:nvPr/>
        </p:nvPicPr>
        <p:blipFill>
          <a:blip r:embed="rId3"/>
          <a:stretch>
            <a:fillRect/>
          </a:stretch>
        </p:blipFill>
        <p:spPr>
          <a:xfrm>
            <a:off x="306570" y="1414000"/>
            <a:ext cx="4274609" cy="929824"/>
          </a:xfrm>
          <a:prstGeom prst="roundRect">
            <a:avLst>
              <a:gd name="adj" fmla="val 5740"/>
            </a:avLst>
          </a:prstGeom>
          <a:ln>
            <a:noFill/>
          </a:ln>
          <a:effectLst>
            <a:outerShdw blurRad="292100" dist="139700" dir="2700000" algn="tl" rotWithShape="0">
              <a:srgbClr val="333333">
                <a:alpha val="65000"/>
              </a:srgbClr>
            </a:outerShdw>
          </a:effectLst>
        </p:spPr>
      </p:pic>
      <p:pic>
        <p:nvPicPr>
          <p:cNvPr id="8" name="Picture 7" descr="A picture containing text, screenshot, diagram, plot&#10;&#10;Description automatically generated">
            <a:extLst>
              <a:ext uri="{FF2B5EF4-FFF2-40B4-BE49-F238E27FC236}">
                <a16:creationId xmlns:a16="http://schemas.microsoft.com/office/drawing/2014/main" id="{C85DE8F4-C654-8CCD-5EEC-92AC385AC290}"/>
              </a:ext>
            </a:extLst>
          </p:cNvPr>
          <p:cNvPicPr>
            <a:picLocks noChangeAspect="1"/>
          </p:cNvPicPr>
          <p:nvPr/>
        </p:nvPicPr>
        <p:blipFill>
          <a:blip r:embed="rId4"/>
          <a:stretch>
            <a:fillRect/>
          </a:stretch>
        </p:blipFill>
        <p:spPr>
          <a:xfrm>
            <a:off x="4821764" y="1189466"/>
            <a:ext cx="4097867" cy="2764567"/>
          </a:xfrm>
          <a:prstGeom prst="roundRect">
            <a:avLst>
              <a:gd name="adj" fmla="val 5029"/>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5730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750"/>
                            </p:stCondLst>
                            <p:childTnLst>
                              <p:par>
                                <p:cTn id="27" presetID="10" presetClass="entr" presetSubtype="0" fill="hold" nodeType="afterEffect">
                                  <p:stCondLst>
                                    <p:cond delay="12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250"/>
                                        <p:tgtEl>
                                          <p:spTgt spid="8"/>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 grpId="0"/>
      <p:bldP spid="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12" name="Rectangle 11">
            <a:extLst>
              <a:ext uri="{FF2B5EF4-FFF2-40B4-BE49-F238E27FC236}">
                <a16:creationId xmlns:a16="http://schemas.microsoft.com/office/drawing/2014/main" id="{DC20955E-F9A7-6120-8F29-6989ED6EB044}"/>
              </a:ext>
            </a:extLst>
          </p:cNvPr>
          <p:cNvSpPr/>
          <p:nvPr/>
        </p:nvSpPr>
        <p:spPr>
          <a:xfrm>
            <a:off x="5482167" y="0"/>
            <a:ext cx="3661833" cy="5143500"/>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Google Shape;526;p40"/>
          <p:cNvSpPr txBox="1">
            <a:spLocks noGrp="1"/>
          </p:cNvSpPr>
          <p:nvPr>
            <p:ph type="title"/>
          </p:nvPr>
        </p:nvSpPr>
        <p:spPr>
          <a:xfrm>
            <a:off x="713249" y="448056"/>
            <a:ext cx="40915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Seaborn Scatterplot.</a:t>
            </a:r>
            <a:endParaRPr dirty="0"/>
          </a:p>
        </p:txBody>
      </p:sp>
      <p:sp>
        <p:nvSpPr>
          <p:cNvPr id="5" name="TextBox 4">
            <a:extLst>
              <a:ext uri="{FF2B5EF4-FFF2-40B4-BE49-F238E27FC236}">
                <a16:creationId xmlns:a16="http://schemas.microsoft.com/office/drawing/2014/main" id="{C67C1EE6-1D8A-24C3-CC94-8536D6BE07F4}"/>
              </a:ext>
            </a:extLst>
          </p:cNvPr>
          <p:cNvSpPr txBox="1"/>
          <p:nvPr/>
        </p:nvSpPr>
        <p:spPr>
          <a:xfrm>
            <a:off x="224369" y="1020756"/>
            <a:ext cx="2197098"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Code For Bar Graph </a:t>
            </a:r>
            <a:r>
              <a:rPr lang="en-US" dirty="0">
                <a:latin typeface="Poppins" panose="00000500000000000000" pitchFamily="2" charset="0"/>
                <a:cs typeface="Poppins" panose="00000500000000000000" pitchFamily="2" charset="0"/>
                <a:sym typeface="Wingdings" panose="05000000000000000000" pitchFamily="2" charset="2"/>
              </a:rPr>
              <a:t></a:t>
            </a:r>
            <a:endParaRPr lang="en-IN"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BECED34-FFBE-3A65-BEBB-CC56A73708CA}"/>
              </a:ext>
            </a:extLst>
          </p:cNvPr>
          <p:cNvSpPr txBox="1"/>
          <p:nvPr/>
        </p:nvSpPr>
        <p:spPr>
          <a:xfrm>
            <a:off x="224369" y="2452571"/>
            <a:ext cx="4580463" cy="2693045"/>
          </a:xfrm>
          <a:prstGeom prst="rect">
            <a:avLst/>
          </a:prstGeom>
          <a:noFill/>
        </p:spPr>
        <p:txBody>
          <a:bodyPr wrap="square" rtlCol="0">
            <a:spAutoFit/>
          </a:bodyPr>
          <a:lstStyle/>
          <a:p>
            <a:r>
              <a:rPr lang="en-US" sz="1300" dirty="0">
                <a:latin typeface="Poppins" panose="00000500000000000000" pitchFamily="2" charset="0"/>
                <a:cs typeface="Poppins" panose="00000500000000000000" pitchFamily="2" charset="0"/>
              </a:rPr>
              <a:t>The given code snippet is creating a scatter plot using Seaborn (sns) and matplotlib.pyplot. It sets the figure size using </a:t>
            </a:r>
            <a:r>
              <a:rPr lang="en-US" sz="1300" b="1" dirty="0">
                <a:latin typeface="Poppins" panose="00000500000000000000" pitchFamily="2" charset="0"/>
                <a:cs typeface="Poppins" panose="00000500000000000000" pitchFamily="2" charset="0"/>
              </a:rPr>
              <a:t>`plt.figure(figsize=(11, 11))`</a:t>
            </a:r>
            <a:r>
              <a:rPr lang="en-US" sz="1300" dirty="0">
                <a:latin typeface="Poppins" panose="00000500000000000000" pitchFamily="2" charset="0"/>
                <a:cs typeface="Poppins" panose="00000500000000000000" pitchFamily="2" charset="0"/>
              </a:rPr>
              <a:t> and adds a title to the plot with </a:t>
            </a:r>
            <a:r>
              <a:rPr lang="en-US" sz="1300" b="1" dirty="0">
                <a:latin typeface="Poppins" panose="00000500000000000000" pitchFamily="2" charset="0"/>
                <a:cs typeface="Poppins" panose="00000500000000000000" pitchFamily="2" charset="0"/>
              </a:rPr>
              <a:t>`plt.title("Comparison between TMDB &amp; IMDB Id Ratings")`</a:t>
            </a:r>
            <a:r>
              <a:rPr lang="en-US" sz="1300" dirty="0">
                <a:latin typeface="Poppins" panose="00000500000000000000" pitchFamily="2" charset="0"/>
                <a:cs typeface="Poppins" panose="00000500000000000000" pitchFamily="2" charset="0"/>
              </a:rPr>
              <a:t>. The plot is set to include a grid using </a:t>
            </a:r>
            <a:r>
              <a:rPr lang="en-US" sz="1300" b="1" dirty="0">
                <a:latin typeface="Poppins" panose="00000500000000000000" pitchFamily="2" charset="0"/>
                <a:cs typeface="Poppins" panose="00000500000000000000" pitchFamily="2" charset="0"/>
              </a:rPr>
              <a:t>`plt.grid()`</a:t>
            </a:r>
            <a:r>
              <a:rPr lang="en-US" sz="1300" dirty="0">
                <a:latin typeface="Poppins" panose="00000500000000000000" pitchFamily="2" charset="0"/>
                <a:cs typeface="Poppins" panose="00000500000000000000" pitchFamily="2" charset="0"/>
              </a:rPr>
              <a:t>. It uses </a:t>
            </a:r>
            <a:r>
              <a:rPr lang="en-US" sz="1300" b="1" dirty="0">
                <a:latin typeface="Poppins" panose="00000500000000000000" pitchFamily="2" charset="0"/>
                <a:cs typeface="Poppins" panose="00000500000000000000" pitchFamily="2" charset="0"/>
              </a:rPr>
              <a:t>`sns.scatterplot` </a:t>
            </a:r>
            <a:r>
              <a:rPr lang="en-US" sz="1300" dirty="0">
                <a:latin typeface="Poppins" panose="00000500000000000000" pitchFamily="2" charset="0"/>
                <a:cs typeface="Poppins" panose="00000500000000000000" pitchFamily="2" charset="0"/>
              </a:rPr>
              <a:t>to plot the data from the "link" dataset, with the x-axis representing "TMDB Id" and the y-axis representing "IMDB Id". The labels for the x-axis and y-axis are set using </a:t>
            </a:r>
            <a:r>
              <a:rPr lang="en-US" sz="1300" b="1" dirty="0">
                <a:latin typeface="Poppins" panose="00000500000000000000" pitchFamily="2" charset="0"/>
                <a:cs typeface="Poppins" panose="00000500000000000000" pitchFamily="2" charset="0"/>
              </a:rPr>
              <a:t>`plt.xlabel('TMDB Id')` and `plt.ylabel('IMDB Id')`</a:t>
            </a:r>
            <a:r>
              <a:rPr lang="en-US" sz="1300" dirty="0">
                <a:latin typeface="Poppins" panose="00000500000000000000" pitchFamily="2" charset="0"/>
                <a:cs typeface="Poppins" panose="00000500000000000000" pitchFamily="2" charset="0"/>
              </a:rPr>
              <a:t> respectively. The legend is added using </a:t>
            </a:r>
            <a:r>
              <a:rPr lang="en-US" sz="1300" b="1" dirty="0">
                <a:latin typeface="Poppins" panose="00000500000000000000" pitchFamily="2" charset="0"/>
                <a:cs typeface="Poppins" panose="00000500000000000000" pitchFamily="2" charset="0"/>
              </a:rPr>
              <a:t>`plt.legend()`</a:t>
            </a:r>
            <a:r>
              <a:rPr lang="en-US" sz="1300" dirty="0">
                <a:latin typeface="Poppins" panose="00000500000000000000" pitchFamily="2" charset="0"/>
                <a:cs typeface="Poppins" panose="00000500000000000000" pitchFamily="2" charset="0"/>
              </a:rPr>
              <a:t>. Finally, </a:t>
            </a:r>
            <a:r>
              <a:rPr lang="en-US" sz="1300" b="1" dirty="0">
                <a:latin typeface="Poppins" panose="00000500000000000000" pitchFamily="2" charset="0"/>
                <a:cs typeface="Poppins" panose="00000500000000000000" pitchFamily="2" charset="0"/>
              </a:rPr>
              <a:t>`plt.show()`</a:t>
            </a:r>
            <a:r>
              <a:rPr lang="en-US" sz="1300" dirty="0">
                <a:latin typeface="Poppins" panose="00000500000000000000" pitchFamily="2" charset="0"/>
                <a:cs typeface="Poppins" panose="00000500000000000000" pitchFamily="2" charset="0"/>
              </a:rPr>
              <a:t> is used to display the scatter plot.</a:t>
            </a:r>
            <a:endParaRPr lang="en-IN" sz="1300" dirty="0">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44B601D3-2579-CA0E-2166-E13D4E84BE8E}"/>
              </a:ext>
            </a:extLst>
          </p:cNvPr>
          <p:cNvSpPr txBox="1"/>
          <p:nvPr/>
        </p:nvSpPr>
        <p:spPr>
          <a:xfrm>
            <a:off x="6145454" y="4299043"/>
            <a:ext cx="1424577"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Scatterlpot Diagram</a:t>
            </a:r>
            <a:endParaRPr lang="en-IN" sz="1200" dirty="0">
              <a:solidFill>
                <a:schemeClr val="bg1"/>
              </a:solidFill>
              <a:latin typeface="Abadi Extra Light" panose="020B0204020104020204" pitchFamily="34" charset="0"/>
            </a:endParaRPr>
          </a:p>
        </p:txBody>
      </p:sp>
      <p:pic>
        <p:nvPicPr>
          <p:cNvPr id="13" name="Picture 12">
            <a:extLst>
              <a:ext uri="{FF2B5EF4-FFF2-40B4-BE49-F238E27FC236}">
                <a16:creationId xmlns:a16="http://schemas.microsoft.com/office/drawing/2014/main" id="{F40D7EFF-4056-1608-F8F7-1B8ACBC7F8D4}"/>
              </a:ext>
            </a:extLst>
          </p:cNvPr>
          <p:cNvPicPr>
            <a:picLocks noChangeAspect="1"/>
          </p:cNvPicPr>
          <p:nvPr/>
        </p:nvPicPr>
        <p:blipFill>
          <a:blip r:embed="rId3"/>
          <a:stretch>
            <a:fillRect/>
          </a:stretch>
        </p:blipFill>
        <p:spPr>
          <a:xfrm>
            <a:off x="310091" y="1355767"/>
            <a:ext cx="4091583" cy="1011403"/>
          </a:xfrm>
          <a:prstGeom prst="roundRect">
            <a:avLst>
              <a:gd name="adj" fmla="val 5785"/>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50E250C6-7F55-4CEA-2624-95A37E3473A8}"/>
              </a:ext>
            </a:extLst>
          </p:cNvPr>
          <p:cNvPicPr>
            <a:picLocks noChangeAspect="1"/>
          </p:cNvPicPr>
          <p:nvPr/>
        </p:nvPicPr>
        <p:blipFill>
          <a:blip r:embed="rId4"/>
          <a:stretch>
            <a:fillRect/>
          </a:stretch>
        </p:blipFill>
        <p:spPr>
          <a:xfrm>
            <a:off x="4890554" y="402167"/>
            <a:ext cx="3934378" cy="3835400"/>
          </a:xfrm>
          <a:prstGeom prst="roundRect">
            <a:avLst>
              <a:gd name="adj" fmla="val 4746"/>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6445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750"/>
                            </p:stCondLst>
                            <p:childTnLst>
                              <p:par>
                                <p:cTn id="27" presetID="10" presetClass="entr" presetSubtype="0" fill="hold" nodeType="afterEffect">
                                  <p:stCondLst>
                                    <p:cond delay="12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250"/>
                                        <p:tgtEl>
                                          <p:spTgt spid="15"/>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 grpId="0"/>
      <p:bldP spid="6"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12" name="Rectangle 11">
            <a:extLst>
              <a:ext uri="{FF2B5EF4-FFF2-40B4-BE49-F238E27FC236}">
                <a16:creationId xmlns:a16="http://schemas.microsoft.com/office/drawing/2014/main" id="{DC20955E-F9A7-6120-8F29-6989ED6EB044}"/>
              </a:ext>
            </a:extLst>
          </p:cNvPr>
          <p:cNvSpPr/>
          <p:nvPr/>
        </p:nvSpPr>
        <p:spPr>
          <a:xfrm>
            <a:off x="5482167" y="0"/>
            <a:ext cx="3661833" cy="5143500"/>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Google Shape;526;p40"/>
          <p:cNvSpPr txBox="1">
            <a:spLocks noGrp="1"/>
          </p:cNvSpPr>
          <p:nvPr>
            <p:ph type="title"/>
          </p:nvPr>
        </p:nvSpPr>
        <p:spPr>
          <a:xfrm>
            <a:off x="713249" y="448056"/>
            <a:ext cx="40915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Seaborn Violinplot.</a:t>
            </a:r>
            <a:endParaRPr dirty="0"/>
          </a:p>
        </p:txBody>
      </p:sp>
      <p:sp>
        <p:nvSpPr>
          <p:cNvPr id="5" name="TextBox 4">
            <a:extLst>
              <a:ext uri="{FF2B5EF4-FFF2-40B4-BE49-F238E27FC236}">
                <a16:creationId xmlns:a16="http://schemas.microsoft.com/office/drawing/2014/main" id="{C67C1EE6-1D8A-24C3-CC94-8536D6BE07F4}"/>
              </a:ext>
            </a:extLst>
          </p:cNvPr>
          <p:cNvSpPr txBox="1"/>
          <p:nvPr/>
        </p:nvSpPr>
        <p:spPr>
          <a:xfrm>
            <a:off x="224369" y="1020756"/>
            <a:ext cx="2197098"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Code For Bar Graph </a:t>
            </a:r>
            <a:r>
              <a:rPr lang="en-US" dirty="0">
                <a:latin typeface="Poppins" panose="00000500000000000000" pitchFamily="2" charset="0"/>
                <a:cs typeface="Poppins" panose="00000500000000000000" pitchFamily="2" charset="0"/>
                <a:sym typeface="Wingdings" panose="05000000000000000000" pitchFamily="2" charset="2"/>
              </a:rPr>
              <a:t></a:t>
            </a:r>
            <a:endParaRPr lang="en-IN"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ABECED34-FFBE-3A65-BEBB-CC56A73708CA}"/>
              </a:ext>
            </a:extLst>
          </p:cNvPr>
          <p:cNvSpPr txBox="1"/>
          <p:nvPr/>
        </p:nvSpPr>
        <p:spPr>
          <a:xfrm>
            <a:off x="224369" y="2427171"/>
            <a:ext cx="4315717" cy="2292935"/>
          </a:xfrm>
          <a:prstGeom prst="rect">
            <a:avLst/>
          </a:prstGeom>
          <a:noFill/>
        </p:spPr>
        <p:txBody>
          <a:bodyPr wrap="square" rtlCol="0">
            <a:spAutoFit/>
          </a:bodyPr>
          <a:lstStyle/>
          <a:p>
            <a:r>
              <a:rPr lang="en-US" sz="1300" dirty="0">
                <a:latin typeface="Poppins" panose="00000500000000000000" pitchFamily="2" charset="0"/>
                <a:cs typeface="Poppins" panose="00000500000000000000" pitchFamily="2" charset="0"/>
              </a:rPr>
              <a:t>The given code snippet creates a figure with a size of 23x23 using </a:t>
            </a:r>
            <a:r>
              <a:rPr lang="en-US" sz="1300" b="1" dirty="0">
                <a:latin typeface="Poppins" panose="00000500000000000000" pitchFamily="2" charset="0"/>
                <a:cs typeface="Poppins" panose="00000500000000000000" pitchFamily="2" charset="0"/>
              </a:rPr>
              <a:t>`plt.figure(figsize=(23,23))`</a:t>
            </a:r>
            <a:r>
              <a:rPr lang="en-US" sz="1300" dirty="0">
                <a:latin typeface="Poppins" panose="00000500000000000000" pitchFamily="2" charset="0"/>
                <a:cs typeface="Poppins" panose="00000500000000000000" pitchFamily="2" charset="0"/>
              </a:rPr>
              <a:t>. It then merges the </a:t>
            </a:r>
            <a:r>
              <a:rPr lang="en-US" sz="1300" b="1" dirty="0">
                <a:latin typeface="Poppins" panose="00000500000000000000" pitchFamily="2" charset="0"/>
                <a:cs typeface="Poppins" panose="00000500000000000000" pitchFamily="2" charset="0"/>
              </a:rPr>
              <a:t>'mv_data' </a:t>
            </a:r>
            <a:r>
              <a:rPr lang="en-US" sz="1300" dirty="0">
                <a:latin typeface="Poppins" panose="00000500000000000000" pitchFamily="2" charset="0"/>
                <a:cs typeface="Poppins" panose="00000500000000000000" pitchFamily="2" charset="0"/>
              </a:rPr>
              <a:t>and </a:t>
            </a:r>
            <a:r>
              <a:rPr lang="en-US" sz="1300" b="1" dirty="0">
                <a:latin typeface="Poppins" panose="00000500000000000000" pitchFamily="2" charset="0"/>
                <a:cs typeface="Poppins" panose="00000500000000000000" pitchFamily="2" charset="0"/>
              </a:rPr>
              <a:t>'rt_data' </a:t>
            </a:r>
            <a:r>
              <a:rPr lang="en-US" sz="1300" dirty="0">
                <a:latin typeface="Poppins" panose="00000500000000000000" pitchFamily="2" charset="0"/>
                <a:cs typeface="Poppins" panose="00000500000000000000" pitchFamily="2" charset="0"/>
              </a:rPr>
              <a:t>datasets on the '</a:t>
            </a:r>
            <a:r>
              <a:rPr lang="en-US" sz="1300" dirty="0" err="1">
                <a:latin typeface="Poppins" panose="00000500000000000000" pitchFamily="2" charset="0"/>
                <a:cs typeface="Poppins" panose="00000500000000000000" pitchFamily="2" charset="0"/>
              </a:rPr>
              <a:t>movieId</a:t>
            </a:r>
            <a:r>
              <a:rPr lang="en-US" sz="1300" dirty="0">
                <a:latin typeface="Poppins" panose="00000500000000000000" pitchFamily="2" charset="0"/>
                <a:cs typeface="Poppins" panose="00000500000000000000" pitchFamily="2" charset="0"/>
              </a:rPr>
              <a:t>' column using </a:t>
            </a:r>
            <a:r>
              <a:rPr lang="en-US" sz="1300" b="1" dirty="0">
                <a:latin typeface="Poppins" panose="00000500000000000000" pitchFamily="2" charset="0"/>
                <a:cs typeface="Poppins" panose="00000500000000000000" pitchFamily="2" charset="0"/>
              </a:rPr>
              <a:t>`pd.merge(mv_data, rt_data, on='</a:t>
            </a:r>
            <a:r>
              <a:rPr lang="en-US" sz="1300" b="1" dirty="0" err="1">
                <a:latin typeface="Poppins" panose="00000500000000000000" pitchFamily="2" charset="0"/>
                <a:cs typeface="Poppins" panose="00000500000000000000" pitchFamily="2" charset="0"/>
              </a:rPr>
              <a:t>movieId</a:t>
            </a:r>
            <a:r>
              <a:rPr lang="en-US" sz="1300" b="1" dirty="0">
                <a:latin typeface="Poppins" panose="00000500000000000000" pitchFamily="2" charset="0"/>
                <a:cs typeface="Poppins" panose="00000500000000000000" pitchFamily="2" charset="0"/>
              </a:rPr>
              <a:t>')`</a:t>
            </a:r>
            <a:r>
              <a:rPr lang="en-US" sz="1300" dirty="0">
                <a:latin typeface="Poppins" panose="00000500000000000000" pitchFamily="2" charset="0"/>
                <a:cs typeface="Poppins" panose="00000500000000000000" pitchFamily="2" charset="0"/>
              </a:rPr>
              <a:t> and assigns the result to the variable '</a:t>
            </a:r>
            <a:r>
              <a:rPr lang="en-US" sz="1300" dirty="0" err="1">
                <a:latin typeface="Poppins" panose="00000500000000000000" pitchFamily="2" charset="0"/>
                <a:cs typeface="Poppins" panose="00000500000000000000" pitchFamily="2" charset="0"/>
              </a:rPr>
              <a:t>df</a:t>
            </a:r>
            <a:r>
              <a:rPr lang="en-US" sz="1300" dirty="0">
                <a:latin typeface="Poppins" panose="00000500000000000000" pitchFamily="2" charset="0"/>
                <a:cs typeface="Poppins" panose="00000500000000000000" pitchFamily="2" charset="0"/>
              </a:rPr>
              <a:t>’ Next, it uses </a:t>
            </a:r>
            <a:r>
              <a:rPr lang="en-US" sz="1300" b="1" dirty="0">
                <a:latin typeface="Poppins" panose="00000500000000000000" pitchFamily="2" charset="0"/>
                <a:cs typeface="Poppins" panose="00000500000000000000" pitchFamily="2" charset="0"/>
              </a:rPr>
              <a:t>`sns.violinplot` </a:t>
            </a:r>
            <a:r>
              <a:rPr lang="en-US" sz="1300" dirty="0">
                <a:latin typeface="Poppins" panose="00000500000000000000" pitchFamily="2" charset="0"/>
                <a:cs typeface="Poppins" panose="00000500000000000000" pitchFamily="2" charset="0"/>
              </a:rPr>
              <a:t>to create a violin plot. The 'x' parameter is set to 'genres', representing the movie genres, and the 'y' parameter is set to 'rating', representing the ratings. The data for the plot is specified as '</a:t>
            </a:r>
            <a:r>
              <a:rPr lang="en-US" sz="1300" dirty="0" err="1">
                <a:latin typeface="Poppins" panose="00000500000000000000" pitchFamily="2" charset="0"/>
                <a:cs typeface="Poppins" panose="00000500000000000000" pitchFamily="2" charset="0"/>
              </a:rPr>
              <a:t>df</a:t>
            </a:r>
            <a:r>
              <a:rPr lang="en-US" sz="1300" dirty="0">
                <a:latin typeface="Poppins" panose="00000500000000000000" pitchFamily="2" charset="0"/>
                <a:cs typeface="Poppins" panose="00000500000000000000" pitchFamily="2" charset="0"/>
              </a:rPr>
              <a:t>'. </a:t>
            </a:r>
          </a:p>
        </p:txBody>
      </p:sp>
      <p:sp>
        <p:nvSpPr>
          <p:cNvPr id="11" name="TextBox 10">
            <a:extLst>
              <a:ext uri="{FF2B5EF4-FFF2-40B4-BE49-F238E27FC236}">
                <a16:creationId xmlns:a16="http://schemas.microsoft.com/office/drawing/2014/main" id="{44B601D3-2579-CA0E-2166-E13D4E84BE8E}"/>
              </a:ext>
            </a:extLst>
          </p:cNvPr>
          <p:cNvSpPr txBox="1"/>
          <p:nvPr/>
        </p:nvSpPr>
        <p:spPr>
          <a:xfrm>
            <a:off x="6195756" y="4291766"/>
            <a:ext cx="1296746"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Violinplot Diagram</a:t>
            </a:r>
            <a:endParaRPr lang="en-IN" sz="1200" dirty="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6C9D5DD9-8CB0-93D7-69A9-5A58C24EEE67}"/>
              </a:ext>
            </a:extLst>
          </p:cNvPr>
          <p:cNvPicPr>
            <a:picLocks noChangeAspect="1"/>
          </p:cNvPicPr>
          <p:nvPr/>
        </p:nvPicPr>
        <p:blipFill>
          <a:blip r:embed="rId3"/>
          <a:stretch>
            <a:fillRect/>
          </a:stretch>
        </p:blipFill>
        <p:spPr>
          <a:xfrm>
            <a:off x="256284" y="1395446"/>
            <a:ext cx="4315717" cy="623854"/>
          </a:xfrm>
          <a:prstGeom prst="roundRect">
            <a:avLst/>
          </a:prstGeom>
          <a:ln>
            <a:noFill/>
          </a:ln>
          <a:effectLst>
            <a:outerShdw blurRad="292100" dist="139700" dir="2700000" algn="tl" rotWithShape="0">
              <a:srgbClr val="333333">
                <a:alpha val="65000"/>
              </a:srgbClr>
            </a:outerShdw>
          </a:effectLst>
        </p:spPr>
      </p:pic>
      <p:pic>
        <p:nvPicPr>
          <p:cNvPr id="7" name="Picture 6" descr="A picture containing colorfulness&#10;&#10;Description automatically generated">
            <a:extLst>
              <a:ext uri="{FF2B5EF4-FFF2-40B4-BE49-F238E27FC236}">
                <a16:creationId xmlns:a16="http://schemas.microsoft.com/office/drawing/2014/main" id="{6CCC3686-FF97-6B44-FCFB-5543524A6509}"/>
              </a:ext>
            </a:extLst>
          </p:cNvPr>
          <p:cNvPicPr>
            <a:picLocks noChangeAspect="1"/>
          </p:cNvPicPr>
          <p:nvPr/>
        </p:nvPicPr>
        <p:blipFill rotWithShape="1">
          <a:blip r:embed="rId4"/>
          <a:srcRect l="890"/>
          <a:stretch/>
        </p:blipFill>
        <p:spPr>
          <a:xfrm>
            <a:off x="4906433" y="668866"/>
            <a:ext cx="3875392" cy="3586724"/>
          </a:xfrm>
          <a:prstGeom prst="roundRect">
            <a:avLst>
              <a:gd name="adj" fmla="val 3330"/>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516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750"/>
                            </p:stCondLst>
                            <p:childTnLst>
                              <p:par>
                                <p:cTn id="27" presetID="10" presetClass="entr" presetSubtype="0" fill="hold" nodeType="afterEffect">
                                  <p:stCondLst>
                                    <p:cond delay="1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250"/>
                                        <p:tgtEl>
                                          <p:spTgt spid="7"/>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 grpId="0"/>
      <p:bldP spid="6"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52"/>
          <p:cNvSpPr txBox="1">
            <a:spLocks noGrp="1"/>
          </p:cNvSpPr>
          <p:nvPr>
            <p:ph type="title"/>
          </p:nvPr>
        </p:nvSpPr>
        <p:spPr>
          <a:xfrm>
            <a:off x="661400" y="174171"/>
            <a:ext cx="35666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t>Recommendation Using Genres : Code </a:t>
            </a:r>
            <a:br>
              <a:rPr lang="en" sz="2400" dirty="0"/>
            </a:br>
            <a:r>
              <a:rPr lang="en" sz="2400" dirty="0"/>
              <a:t>Explanation #01.</a:t>
            </a:r>
            <a:endParaRPr sz="2400" dirty="0"/>
          </a:p>
        </p:txBody>
      </p:sp>
      <p:sp>
        <p:nvSpPr>
          <p:cNvPr id="795" name="Google Shape;795;p52"/>
          <p:cNvSpPr txBox="1">
            <a:spLocks noGrp="1"/>
          </p:cNvSpPr>
          <p:nvPr>
            <p:ph type="subTitle" idx="1"/>
          </p:nvPr>
        </p:nvSpPr>
        <p:spPr>
          <a:xfrm>
            <a:off x="141725" y="1369638"/>
            <a:ext cx="3566675" cy="3469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given code snippet, the following steps are performed: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b="1" dirty="0"/>
              <a:t>1. </a:t>
            </a:r>
            <a:r>
              <a:rPr lang="en-US" dirty="0"/>
              <a:t>`</a:t>
            </a:r>
            <a:r>
              <a:rPr lang="en-US" b="1" dirty="0"/>
              <a:t>cv = CountVectorizer()`</a:t>
            </a:r>
            <a:r>
              <a:rPr lang="en-US" dirty="0"/>
              <a:t>: Initializes a CountVectorizer object, which is used to convert a collection of text documents into a matrix of token counts.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b="1" dirty="0"/>
              <a:t>2. `genres_matrix =</a:t>
            </a:r>
          </a:p>
          <a:p>
            <a:pPr marL="0" lvl="0" indent="0" algn="l" rtl="0">
              <a:spcBef>
                <a:spcPts val="0"/>
              </a:spcBef>
              <a:spcAft>
                <a:spcPts val="0"/>
              </a:spcAft>
              <a:buClr>
                <a:schemeClr val="dk1"/>
              </a:buClr>
              <a:buSzPts val="1100"/>
              <a:buFont typeface="Arial"/>
              <a:buNone/>
            </a:pPr>
            <a:r>
              <a:rPr lang="en-US" b="1" dirty="0"/>
              <a:t>cv.fit_transform(mv_data['genres'].values.astype('U'))`</a:t>
            </a:r>
            <a:r>
              <a:rPr lang="en-US" dirty="0"/>
              <a:t>: Creates a bag-of-words model for the 'genres' column in the 'mv_data' dataset. </a:t>
            </a:r>
          </a:p>
        </p:txBody>
      </p:sp>
      <p:pic>
        <p:nvPicPr>
          <p:cNvPr id="3" name="Picture 2" descr="A screen shot of a computer program&#10;&#10;Description automatically generated with low confidence">
            <a:extLst>
              <a:ext uri="{FF2B5EF4-FFF2-40B4-BE49-F238E27FC236}">
                <a16:creationId xmlns:a16="http://schemas.microsoft.com/office/drawing/2014/main" id="{069A0AC5-12E3-4569-A84F-133A94767ED2}"/>
              </a:ext>
            </a:extLst>
          </p:cNvPr>
          <p:cNvPicPr>
            <a:picLocks noChangeAspect="1"/>
          </p:cNvPicPr>
          <p:nvPr/>
        </p:nvPicPr>
        <p:blipFill rotWithShape="1">
          <a:blip r:embed="rId3"/>
          <a:srcRect r="12131"/>
          <a:stretch/>
        </p:blipFill>
        <p:spPr>
          <a:xfrm>
            <a:off x="3943792" y="0"/>
            <a:ext cx="5330836" cy="5143500"/>
          </a:xfrm>
          <a:prstGeom prst="roundRect">
            <a:avLst>
              <a:gd name="adj" fmla="val 1194"/>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4"/>
                                        </p:tgtEl>
                                        <p:attrNameLst>
                                          <p:attrName>style.visibility</p:attrName>
                                        </p:attrNameLst>
                                      </p:cBhvr>
                                      <p:to>
                                        <p:strVal val="visible"/>
                                      </p:to>
                                    </p:set>
                                    <p:animEffect transition="in" filter="fade">
                                      <p:cBhvr>
                                        <p:cTn id="7" dur="500"/>
                                        <p:tgtEl>
                                          <p:spTgt spid="7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95">
                                            <p:txEl>
                                              <p:pRg st="0" end="0"/>
                                            </p:txEl>
                                          </p:spTgt>
                                        </p:tgtEl>
                                        <p:attrNameLst>
                                          <p:attrName>style.visibility</p:attrName>
                                        </p:attrNameLst>
                                      </p:cBhvr>
                                      <p:to>
                                        <p:strVal val="visible"/>
                                      </p:to>
                                    </p:set>
                                    <p:animEffect transition="in" filter="fade">
                                      <p:cBhvr>
                                        <p:cTn id="11" dur="750"/>
                                        <p:tgtEl>
                                          <p:spTgt spid="795">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795">
                                            <p:txEl>
                                              <p:pRg st="2" end="2"/>
                                            </p:txEl>
                                          </p:spTgt>
                                        </p:tgtEl>
                                        <p:attrNameLst>
                                          <p:attrName>style.visibility</p:attrName>
                                        </p:attrNameLst>
                                      </p:cBhvr>
                                      <p:to>
                                        <p:strVal val="visible"/>
                                      </p:to>
                                    </p:set>
                                    <p:animEffect transition="in" filter="fade">
                                      <p:cBhvr>
                                        <p:cTn id="15" dur="750"/>
                                        <p:tgtEl>
                                          <p:spTgt spid="795">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95">
                                            <p:txEl>
                                              <p:pRg st="4" end="4"/>
                                            </p:txEl>
                                          </p:spTgt>
                                        </p:tgtEl>
                                        <p:attrNameLst>
                                          <p:attrName>style.visibility</p:attrName>
                                        </p:attrNameLst>
                                      </p:cBhvr>
                                      <p:to>
                                        <p:strVal val="visible"/>
                                      </p:to>
                                    </p:set>
                                    <p:animEffect transition="in" filter="fade">
                                      <p:cBhvr>
                                        <p:cTn id="19" dur="750"/>
                                        <p:tgtEl>
                                          <p:spTgt spid="795">
                                            <p:txEl>
                                              <p:pRg st="4" end="4"/>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795">
                                            <p:txEl>
                                              <p:pRg st="5" end="5"/>
                                            </p:txEl>
                                          </p:spTgt>
                                        </p:tgtEl>
                                        <p:attrNameLst>
                                          <p:attrName>style.visibility</p:attrName>
                                        </p:attrNameLst>
                                      </p:cBhvr>
                                      <p:to>
                                        <p:strVal val="visible"/>
                                      </p:to>
                                    </p:set>
                                    <p:animEffect transition="in" filter="fade">
                                      <p:cBhvr>
                                        <p:cTn id="23" dur="750"/>
                                        <p:tgtEl>
                                          <p:spTgt spid="795">
                                            <p:txEl>
                                              <p:pRg st="5" end="5"/>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p:bldP spid="79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81"/>
        <p:cNvGrpSpPr/>
        <p:nvPr/>
      </p:nvGrpSpPr>
      <p:grpSpPr>
        <a:xfrm>
          <a:off x="0" y="0"/>
          <a:ext cx="0" cy="0"/>
          <a:chOff x="0" y="0"/>
          <a:chExt cx="0" cy="0"/>
        </a:xfrm>
      </p:grpSpPr>
      <p:sp>
        <p:nvSpPr>
          <p:cNvPr id="2282" name="Google Shape;2282;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b="1" dirty="0">
                <a:solidFill>
                  <a:srgbClr val="FFFFFF"/>
                </a:solidFill>
                <a:latin typeface="Poppins" panose="00000500000000000000" pitchFamily="2" charset="0"/>
                <a:ea typeface="Arial"/>
                <a:cs typeface="Poppins" panose="00000500000000000000" pitchFamily="2" charset="0"/>
                <a:sym typeface="Arial"/>
              </a:rPr>
              <a:t>Code Explanation #02</a:t>
            </a:r>
            <a:endParaRPr b="1" dirty="0">
              <a:solidFill>
                <a:srgbClr val="FFFFFF"/>
              </a:solidFill>
              <a:latin typeface="Poppins" panose="00000500000000000000" pitchFamily="2" charset="0"/>
              <a:ea typeface="Arial"/>
              <a:cs typeface="Poppins" panose="00000500000000000000" pitchFamily="2" charset="0"/>
              <a:sym typeface="Arial"/>
            </a:endParaRPr>
          </a:p>
        </p:txBody>
      </p:sp>
      <p:sp>
        <p:nvSpPr>
          <p:cNvPr id="2" name="TextBox 1">
            <a:extLst>
              <a:ext uri="{FF2B5EF4-FFF2-40B4-BE49-F238E27FC236}">
                <a16:creationId xmlns:a16="http://schemas.microsoft.com/office/drawing/2014/main" id="{43B5D747-E2E6-AEA0-DEF5-19114FD53BE6}"/>
              </a:ext>
            </a:extLst>
          </p:cNvPr>
          <p:cNvSpPr txBox="1"/>
          <p:nvPr/>
        </p:nvSpPr>
        <p:spPr>
          <a:xfrm>
            <a:off x="537633" y="944033"/>
            <a:ext cx="8310034" cy="3970318"/>
          </a:xfrm>
          <a:prstGeom prst="rect">
            <a:avLst/>
          </a:prstGeom>
          <a:noFill/>
        </p:spPr>
        <p:txBody>
          <a:bodyPr wrap="square" rtlCol="0">
            <a:spAutoFit/>
          </a:bodyPr>
          <a:lstStyle/>
          <a:p>
            <a:r>
              <a:rPr lang="en-US" b="1" dirty="0">
                <a:solidFill>
                  <a:schemeClr val="bg1"/>
                </a:solidFill>
                <a:latin typeface="Montserrat Light" panose="00000400000000000000" pitchFamily="2" charset="0"/>
              </a:rPr>
              <a:t>3. `cosine_sim = cosine_similarity(genres_matrix)`</a:t>
            </a:r>
            <a:r>
              <a:rPr lang="en-US" dirty="0">
                <a:solidFill>
                  <a:schemeClr val="bg1"/>
                </a:solidFill>
                <a:latin typeface="Montserrat Light" panose="00000400000000000000" pitchFamily="2" charset="0"/>
              </a:rPr>
              <a:t>: Computes the cosine similarity matrix for the genres. The cosine similarity measures the similarity between two vectors (in this case, the movie genre vectors) by calculating the cosine of the angle between them. The resulting matrix will have similarities between all pairs of movies based on their genre composition.</a:t>
            </a:r>
          </a:p>
          <a:p>
            <a:endParaRPr lang="en-US"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4. `def get_similar_movies(title, cosine_sim, mv_data)`</a:t>
            </a:r>
            <a:r>
              <a:rPr lang="en-US" dirty="0">
                <a:solidFill>
                  <a:schemeClr val="bg1"/>
                </a:solidFill>
                <a:latin typeface="Montserrat Light" panose="00000400000000000000" pitchFamily="2" charset="0"/>
              </a:rPr>
              <a:t>: Defines a function that takes a movie title, cosine similarity matrix, and movie data as input. This function aims to find the top recommended movies based on similarity to the given movie title.</a:t>
            </a:r>
          </a:p>
          <a:p>
            <a:endParaRPr lang="en-US"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5. `index = mv_data[mv_data['title'] == title].index[0]`</a:t>
            </a:r>
            <a:r>
              <a:rPr lang="en-US" dirty="0">
                <a:solidFill>
                  <a:schemeClr val="bg1"/>
                </a:solidFill>
                <a:latin typeface="Montserrat Light" panose="00000400000000000000" pitchFamily="2" charset="0"/>
              </a:rPr>
              <a:t>:</a:t>
            </a:r>
            <a:r>
              <a:rPr lang="en-US" b="1" dirty="0">
                <a:solidFill>
                  <a:schemeClr val="bg1"/>
                </a:solidFill>
                <a:latin typeface="Montserrat Light" panose="00000400000000000000" pitchFamily="2" charset="0"/>
              </a:rPr>
              <a:t> </a:t>
            </a:r>
            <a:r>
              <a:rPr lang="en-US" dirty="0">
                <a:solidFill>
                  <a:schemeClr val="bg1"/>
                </a:solidFill>
                <a:latin typeface="Montserrat Light" panose="00000400000000000000" pitchFamily="2" charset="0"/>
              </a:rPr>
              <a:t>Retrieves the index of the movie title provided by the user from the 'mv_data' dataset.</a:t>
            </a:r>
          </a:p>
          <a:p>
            <a:endParaRPr lang="en-US"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6. `sim_scores = list(enumerate(cosine_sim[index]))`</a:t>
            </a:r>
            <a:r>
              <a:rPr lang="en-US" dirty="0">
                <a:solidFill>
                  <a:schemeClr val="bg1"/>
                </a:solidFill>
                <a:latin typeface="Montserrat Light" panose="00000400000000000000" pitchFamily="2" charset="0"/>
              </a:rPr>
              <a:t>: Retrieves the cosine similarity scores for all movies compared to the selected movie.</a:t>
            </a:r>
          </a:p>
          <a:p>
            <a:endParaRPr lang="en-US"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7. `sim_scores = sorted(sim_scores, key=lambda x: x[1], reverse=True)`</a:t>
            </a:r>
            <a:r>
              <a:rPr lang="en-US" dirty="0">
                <a:solidFill>
                  <a:schemeClr val="bg1"/>
                </a:solidFill>
                <a:latin typeface="Montserrat Light" panose="00000400000000000000" pitchFamily="2" charset="0"/>
              </a:rPr>
              <a:t>: Sorts the similarity scores in descending order, with the most similar movies appearing at the top.</a:t>
            </a:r>
          </a:p>
          <a:p>
            <a:endParaRPr lang="en-US" dirty="0"/>
          </a:p>
        </p:txBody>
      </p:sp>
      <p:sp>
        <p:nvSpPr>
          <p:cNvPr id="5" name="Rectangle 4">
            <a:extLst>
              <a:ext uri="{FF2B5EF4-FFF2-40B4-BE49-F238E27FC236}">
                <a16:creationId xmlns:a16="http://schemas.microsoft.com/office/drawing/2014/main" id="{0929546B-5E25-490C-6DC2-7FACEFF201C0}"/>
              </a:ext>
            </a:extLst>
          </p:cNvPr>
          <p:cNvSpPr/>
          <p:nvPr/>
        </p:nvSpPr>
        <p:spPr>
          <a:xfrm>
            <a:off x="0" y="0"/>
            <a:ext cx="24976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82"/>
                                        </p:tgtEl>
                                        <p:attrNameLst>
                                          <p:attrName>style.visibility</p:attrName>
                                        </p:attrNameLst>
                                      </p:cBhvr>
                                      <p:to>
                                        <p:strVal val="visible"/>
                                      </p:to>
                                    </p:set>
                                    <p:animEffect transition="in" filter="fade">
                                      <p:cBhvr>
                                        <p:cTn id="7" dur="500"/>
                                        <p:tgtEl>
                                          <p:spTgt spid="228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81"/>
        <p:cNvGrpSpPr/>
        <p:nvPr/>
      </p:nvGrpSpPr>
      <p:grpSpPr>
        <a:xfrm>
          <a:off x="0" y="0"/>
          <a:ext cx="0" cy="0"/>
          <a:chOff x="0" y="0"/>
          <a:chExt cx="0" cy="0"/>
        </a:xfrm>
      </p:grpSpPr>
      <p:sp>
        <p:nvSpPr>
          <p:cNvPr id="2282" name="Google Shape;2282;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b="1" dirty="0">
                <a:solidFill>
                  <a:srgbClr val="FFFFFF"/>
                </a:solidFill>
                <a:latin typeface="Poppins" panose="00000500000000000000" pitchFamily="2" charset="0"/>
                <a:ea typeface="Arial"/>
                <a:cs typeface="Poppins" panose="00000500000000000000" pitchFamily="2" charset="0"/>
                <a:sym typeface="Arial"/>
              </a:rPr>
              <a:t>Code Explanation #03</a:t>
            </a:r>
            <a:endParaRPr b="1" dirty="0">
              <a:solidFill>
                <a:srgbClr val="FFFFFF"/>
              </a:solidFill>
              <a:latin typeface="Poppins" panose="00000500000000000000" pitchFamily="2" charset="0"/>
              <a:ea typeface="Arial"/>
              <a:cs typeface="Poppins" panose="00000500000000000000" pitchFamily="2" charset="0"/>
              <a:sym typeface="Arial"/>
            </a:endParaRPr>
          </a:p>
        </p:txBody>
      </p:sp>
      <p:sp>
        <p:nvSpPr>
          <p:cNvPr id="2" name="TextBox 1">
            <a:extLst>
              <a:ext uri="{FF2B5EF4-FFF2-40B4-BE49-F238E27FC236}">
                <a16:creationId xmlns:a16="http://schemas.microsoft.com/office/drawing/2014/main" id="{43B5D747-E2E6-AEA0-DEF5-19114FD53BE6}"/>
              </a:ext>
            </a:extLst>
          </p:cNvPr>
          <p:cNvSpPr txBox="1"/>
          <p:nvPr/>
        </p:nvSpPr>
        <p:spPr>
          <a:xfrm>
            <a:off x="537633" y="944033"/>
            <a:ext cx="8310034" cy="3108543"/>
          </a:xfrm>
          <a:prstGeom prst="rect">
            <a:avLst/>
          </a:prstGeom>
          <a:noFill/>
        </p:spPr>
        <p:txBody>
          <a:bodyPr wrap="square" rtlCol="0">
            <a:spAutoFit/>
          </a:bodyPr>
          <a:lstStyle/>
          <a:p>
            <a:r>
              <a:rPr lang="en-US" b="1" dirty="0">
                <a:solidFill>
                  <a:schemeClr val="bg1"/>
                </a:solidFill>
                <a:latin typeface="Montserrat Light" panose="00000400000000000000" pitchFamily="2" charset="0"/>
              </a:rPr>
              <a:t>8. `recommender = [mv_data.iloc[score[0]]['title'] for score in sim_scores[0:10]]`: </a:t>
            </a:r>
            <a:r>
              <a:rPr lang="en-US" dirty="0">
                <a:solidFill>
                  <a:schemeClr val="bg1"/>
                </a:solidFill>
                <a:latin typeface="Montserrat Light" panose="00000400000000000000" pitchFamily="2" charset="0"/>
              </a:rPr>
              <a:t>Retrieves the titles of the top 10 similar movies based on the sorted similarity scores.</a:t>
            </a:r>
          </a:p>
          <a:p>
            <a:endParaRPr lang="en-US" b="1"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9. User input: </a:t>
            </a:r>
            <a:r>
              <a:rPr lang="en-US" dirty="0">
                <a:solidFill>
                  <a:schemeClr val="bg1"/>
                </a:solidFill>
                <a:latin typeface="Montserrat Light" panose="00000400000000000000" pitchFamily="2" charset="0"/>
              </a:rPr>
              <a:t>Prompts the user to enter a movie title.</a:t>
            </a:r>
          </a:p>
          <a:p>
            <a:endParaRPr lang="en-US" b="1"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10. `recommender = get_similar_movies(title, cosine_sim, mv_data)`: </a:t>
            </a:r>
            <a:r>
              <a:rPr lang="en-US" dirty="0">
                <a:solidFill>
                  <a:schemeClr val="bg1"/>
                </a:solidFill>
                <a:latin typeface="Montserrat Light" panose="00000400000000000000" pitchFamily="2" charset="0"/>
              </a:rPr>
              <a:t>Calls the `get_similar_movies` function to get the top 10 similar movies based on the user's input.</a:t>
            </a:r>
          </a:p>
          <a:p>
            <a:endParaRPr lang="en-US" b="1"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11. `rec_movies = []`: </a:t>
            </a:r>
            <a:r>
              <a:rPr lang="en-US" dirty="0">
                <a:solidFill>
                  <a:schemeClr val="bg1"/>
                </a:solidFill>
                <a:latin typeface="Montserrat Light" panose="00000400000000000000" pitchFamily="2" charset="0"/>
              </a:rPr>
              <a:t>Initializes an empty list to store the recommended movies.</a:t>
            </a:r>
          </a:p>
          <a:p>
            <a:endParaRPr lang="en-US" b="1"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12. Printing recommended movies: </a:t>
            </a:r>
            <a:r>
              <a:rPr lang="en-US" dirty="0">
                <a:solidFill>
                  <a:schemeClr val="bg1"/>
                </a:solidFill>
                <a:latin typeface="Montserrat Light" panose="00000400000000000000" pitchFamily="2" charset="0"/>
              </a:rPr>
              <a:t>Prints the top 10 similar movies to the given movie title.</a:t>
            </a:r>
          </a:p>
          <a:p>
            <a:endParaRPr lang="en-US" b="1" dirty="0">
              <a:solidFill>
                <a:schemeClr val="bg1"/>
              </a:solidFill>
              <a:latin typeface="Montserrat Light" panose="00000400000000000000" pitchFamily="2" charset="0"/>
            </a:endParaRPr>
          </a:p>
          <a:p>
            <a:r>
              <a:rPr lang="en-US" b="1" dirty="0">
                <a:solidFill>
                  <a:schemeClr val="bg1"/>
                </a:solidFill>
                <a:latin typeface="Montserrat Light" panose="00000400000000000000" pitchFamily="2" charset="0"/>
              </a:rPr>
              <a:t>13. `print ('___Recommended Movies Generated___')`: </a:t>
            </a:r>
            <a:r>
              <a:rPr lang="en-US" dirty="0">
                <a:solidFill>
                  <a:schemeClr val="bg1"/>
                </a:solidFill>
                <a:latin typeface="Montserrat Light" panose="00000400000000000000" pitchFamily="2" charset="0"/>
              </a:rPr>
              <a:t>Prints a line indicating that the recommended movies have been generated.</a:t>
            </a:r>
            <a:endParaRPr lang="en-US" dirty="0"/>
          </a:p>
        </p:txBody>
      </p:sp>
      <p:sp>
        <p:nvSpPr>
          <p:cNvPr id="5" name="Rectangle 4">
            <a:extLst>
              <a:ext uri="{FF2B5EF4-FFF2-40B4-BE49-F238E27FC236}">
                <a16:creationId xmlns:a16="http://schemas.microsoft.com/office/drawing/2014/main" id="{0929546B-5E25-490C-6DC2-7FACEFF201C0}"/>
              </a:ext>
            </a:extLst>
          </p:cNvPr>
          <p:cNvSpPr/>
          <p:nvPr/>
        </p:nvSpPr>
        <p:spPr>
          <a:xfrm>
            <a:off x="0" y="0"/>
            <a:ext cx="24976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B0603402-1759-EDD3-BEF3-DCE061EC4608}"/>
              </a:ext>
            </a:extLst>
          </p:cNvPr>
          <p:cNvCxnSpPr/>
          <p:nvPr/>
        </p:nvCxnSpPr>
        <p:spPr>
          <a:xfrm>
            <a:off x="3348567" y="4563534"/>
            <a:ext cx="2247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54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82"/>
                                        </p:tgtEl>
                                        <p:attrNameLst>
                                          <p:attrName>style.visibility</p:attrName>
                                        </p:attrNameLst>
                                      </p:cBhvr>
                                      <p:to>
                                        <p:strVal val="visible"/>
                                      </p:to>
                                    </p:set>
                                    <p:animEffect transition="in" filter="fade">
                                      <p:cBhvr>
                                        <p:cTn id="7" dur="500"/>
                                        <p:tgtEl>
                                          <p:spTgt spid="228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2"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13250" y="414186"/>
            <a:ext cx="38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41" name="Google Shape;341;p31"/>
          <p:cNvSpPr txBox="1">
            <a:spLocks noGrp="1"/>
          </p:cNvSpPr>
          <p:nvPr>
            <p:ph type="subTitle" idx="1"/>
          </p:nvPr>
        </p:nvSpPr>
        <p:spPr>
          <a:xfrm>
            <a:off x="1495379" y="1053013"/>
            <a:ext cx="2581321"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300" dirty="0"/>
              <a:t>Acknowledgement</a:t>
            </a:r>
            <a:endParaRPr sz="1300" dirty="0"/>
          </a:p>
        </p:txBody>
      </p:sp>
      <p:sp>
        <p:nvSpPr>
          <p:cNvPr id="342" name="Google Shape;342;p31"/>
          <p:cNvSpPr txBox="1">
            <a:spLocks noGrp="1"/>
          </p:cNvSpPr>
          <p:nvPr>
            <p:ph type="subTitle" idx="2"/>
          </p:nvPr>
        </p:nvSpPr>
        <p:spPr>
          <a:xfrm>
            <a:off x="1494226" y="1287435"/>
            <a:ext cx="2493574"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t>A special thanks to teachers and group members</a:t>
            </a:r>
            <a:endParaRPr sz="1300" dirty="0"/>
          </a:p>
        </p:txBody>
      </p:sp>
      <p:sp>
        <p:nvSpPr>
          <p:cNvPr id="343" name="Google Shape;343;p31"/>
          <p:cNvSpPr txBox="1">
            <a:spLocks noGrp="1"/>
          </p:cNvSpPr>
          <p:nvPr>
            <p:ph type="subTitle" idx="3"/>
          </p:nvPr>
        </p:nvSpPr>
        <p:spPr>
          <a:xfrm>
            <a:off x="5837615" y="1033958"/>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300" dirty="0"/>
              <a:t>Project Objective</a:t>
            </a:r>
            <a:endParaRPr sz="1300" dirty="0"/>
          </a:p>
        </p:txBody>
      </p:sp>
      <p:sp>
        <p:nvSpPr>
          <p:cNvPr id="344" name="Google Shape;344;p31"/>
          <p:cNvSpPr txBox="1">
            <a:spLocks noGrp="1"/>
          </p:cNvSpPr>
          <p:nvPr>
            <p:ph type="subTitle" idx="4"/>
          </p:nvPr>
        </p:nvSpPr>
        <p:spPr>
          <a:xfrm>
            <a:off x="5837615" y="1287541"/>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t>A brief introduction to what our project is about</a:t>
            </a:r>
            <a:endParaRPr sz="1300" dirty="0"/>
          </a:p>
        </p:txBody>
      </p:sp>
      <p:sp>
        <p:nvSpPr>
          <p:cNvPr id="345" name="Google Shape;345;p31"/>
          <p:cNvSpPr txBox="1">
            <a:spLocks noGrp="1"/>
          </p:cNvSpPr>
          <p:nvPr>
            <p:ph type="subTitle" idx="5"/>
          </p:nvPr>
        </p:nvSpPr>
        <p:spPr>
          <a:xfrm>
            <a:off x="1494432" y="2074649"/>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300" dirty="0"/>
              <a:t>Model Used</a:t>
            </a:r>
            <a:endParaRPr sz="1300" dirty="0"/>
          </a:p>
        </p:txBody>
      </p:sp>
      <p:sp>
        <p:nvSpPr>
          <p:cNvPr id="346" name="Google Shape;346;p31"/>
          <p:cNvSpPr txBox="1">
            <a:spLocks noGrp="1"/>
          </p:cNvSpPr>
          <p:nvPr>
            <p:ph type="subTitle" idx="6"/>
          </p:nvPr>
        </p:nvSpPr>
        <p:spPr>
          <a:xfrm>
            <a:off x="1494226" y="2329902"/>
            <a:ext cx="21630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t>Brief description about the models used</a:t>
            </a:r>
            <a:endParaRPr sz="1300" dirty="0"/>
          </a:p>
        </p:txBody>
      </p:sp>
      <p:sp>
        <p:nvSpPr>
          <p:cNvPr id="347" name="Google Shape;347;p31"/>
          <p:cNvSpPr txBox="1">
            <a:spLocks noGrp="1"/>
          </p:cNvSpPr>
          <p:nvPr>
            <p:ph type="subTitle" idx="7"/>
          </p:nvPr>
        </p:nvSpPr>
        <p:spPr>
          <a:xfrm>
            <a:off x="5839610" y="2053486"/>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300" dirty="0"/>
              <a:t>Libraries Used</a:t>
            </a:r>
            <a:endParaRPr sz="1300" dirty="0"/>
          </a:p>
        </p:txBody>
      </p:sp>
      <p:sp>
        <p:nvSpPr>
          <p:cNvPr id="348" name="Google Shape;348;p31"/>
          <p:cNvSpPr txBox="1">
            <a:spLocks noGrp="1"/>
          </p:cNvSpPr>
          <p:nvPr>
            <p:ph type="subTitle" idx="8"/>
          </p:nvPr>
        </p:nvSpPr>
        <p:spPr>
          <a:xfrm>
            <a:off x="5837615" y="2291608"/>
            <a:ext cx="2161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t>Brief description about the libraries used</a:t>
            </a:r>
          </a:p>
        </p:txBody>
      </p:sp>
      <p:sp>
        <p:nvSpPr>
          <p:cNvPr id="349" name="Google Shape;349;p31"/>
          <p:cNvSpPr txBox="1">
            <a:spLocks noGrp="1"/>
          </p:cNvSpPr>
          <p:nvPr>
            <p:ph type="title" idx="9"/>
          </p:nvPr>
        </p:nvSpPr>
        <p:spPr>
          <a:xfrm>
            <a:off x="612549" y="1047730"/>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300" dirty="0"/>
              <a:t>1</a:t>
            </a:r>
            <a:endParaRPr sz="1300" dirty="0"/>
          </a:p>
        </p:txBody>
      </p:sp>
      <p:sp>
        <p:nvSpPr>
          <p:cNvPr id="350" name="Google Shape;350;p31"/>
          <p:cNvSpPr txBox="1">
            <a:spLocks noGrp="1"/>
          </p:cNvSpPr>
          <p:nvPr>
            <p:ph type="title" idx="13"/>
          </p:nvPr>
        </p:nvSpPr>
        <p:spPr>
          <a:xfrm>
            <a:off x="4956054" y="1001363"/>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300"/>
              <a:t>2</a:t>
            </a:r>
            <a:endParaRPr sz="1300"/>
          </a:p>
        </p:txBody>
      </p:sp>
      <p:sp>
        <p:nvSpPr>
          <p:cNvPr id="351" name="Google Shape;351;p31"/>
          <p:cNvSpPr txBox="1">
            <a:spLocks noGrp="1"/>
          </p:cNvSpPr>
          <p:nvPr>
            <p:ph type="title" idx="14"/>
          </p:nvPr>
        </p:nvSpPr>
        <p:spPr>
          <a:xfrm>
            <a:off x="614673" y="2054783"/>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300" dirty="0"/>
              <a:t>3</a:t>
            </a:r>
            <a:endParaRPr sz="1300" dirty="0"/>
          </a:p>
        </p:txBody>
      </p:sp>
      <p:sp>
        <p:nvSpPr>
          <p:cNvPr id="352" name="Google Shape;352;p31"/>
          <p:cNvSpPr txBox="1">
            <a:spLocks noGrp="1"/>
          </p:cNvSpPr>
          <p:nvPr>
            <p:ph type="title" idx="15"/>
          </p:nvPr>
        </p:nvSpPr>
        <p:spPr>
          <a:xfrm>
            <a:off x="4956051" y="2020919"/>
            <a:ext cx="884100" cy="2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300"/>
              <a:t>4</a:t>
            </a:r>
            <a:endParaRPr sz="1300"/>
          </a:p>
        </p:txBody>
      </p:sp>
      <p:sp>
        <p:nvSpPr>
          <p:cNvPr id="3" name="Google Shape;345;p31">
            <a:extLst>
              <a:ext uri="{FF2B5EF4-FFF2-40B4-BE49-F238E27FC236}">
                <a16:creationId xmlns:a16="http://schemas.microsoft.com/office/drawing/2014/main" id="{3291F72F-CD28-4FEB-90CE-B9C54BDF91F7}"/>
              </a:ext>
            </a:extLst>
          </p:cNvPr>
          <p:cNvSpPr txBox="1">
            <a:spLocks/>
          </p:cNvSpPr>
          <p:nvPr/>
        </p:nvSpPr>
        <p:spPr>
          <a:xfrm>
            <a:off x="1469033" y="2993279"/>
            <a:ext cx="2379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2400" b="1"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1400"/>
              <a:buFont typeface="Abel"/>
              <a:buNone/>
              <a:defRPr sz="1400" b="0" i="0" u="none" strike="noStrike" cap="none">
                <a:solidFill>
                  <a:schemeClr val="dk2"/>
                </a:solidFill>
                <a:latin typeface="Abel"/>
                <a:ea typeface="Abel"/>
                <a:cs typeface="Abel"/>
                <a:sym typeface="Abel"/>
              </a:defRPr>
            </a:lvl9pPr>
          </a:lstStyle>
          <a:p>
            <a:pPr marL="0" indent="0">
              <a:spcAft>
                <a:spcPts val="1600"/>
              </a:spcAft>
              <a:buClr>
                <a:schemeClr val="dk1"/>
              </a:buClr>
              <a:buSzPts val="1100"/>
              <a:buFont typeface="Arial"/>
              <a:buNone/>
            </a:pPr>
            <a:r>
              <a:rPr lang="en-IN" sz="1300" dirty="0"/>
              <a:t>The Dataset</a:t>
            </a:r>
          </a:p>
        </p:txBody>
      </p:sp>
      <p:sp>
        <p:nvSpPr>
          <p:cNvPr id="4" name="Google Shape;346;p31">
            <a:extLst>
              <a:ext uri="{FF2B5EF4-FFF2-40B4-BE49-F238E27FC236}">
                <a16:creationId xmlns:a16="http://schemas.microsoft.com/office/drawing/2014/main" id="{08B61F51-DB7B-0056-1C4F-50FD93E2D0C4}"/>
              </a:ext>
            </a:extLst>
          </p:cNvPr>
          <p:cNvSpPr txBox="1">
            <a:spLocks/>
          </p:cNvSpPr>
          <p:nvPr/>
        </p:nvSpPr>
        <p:spPr>
          <a:xfrm>
            <a:off x="1494225" y="3350135"/>
            <a:ext cx="21630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400"/>
              <a:buFont typeface="Roboto"/>
              <a:buNone/>
              <a:defRPr sz="1600" b="0" i="0" u="none" strike="noStrike" cap="none">
                <a:solidFill>
                  <a:schemeClr val="dk1"/>
                </a:solidFill>
                <a:latin typeface="Abel"/>
                <a:ea typeface="Abel"/>
                <a:cs typeface="Abel"/>
                <a:sym typeface="Abel"/>
              </a:defRPr>
            </a:lvl1pPr>
            <a:lvl2pPr marL="914400" marR="0" lvl="1" indent="-317500" algn="l" rtl="0">
              <a:lnSpc>
                <a:spcPct val="115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1300" dirty="0"/>
              <a:t>A tour of the different visualizations provide in our python code</a:t>
            </a:r>
          </a:p>
        </p:txBody>
      </p:sp>
      <p:sp>
        <p:nvSpPr>
          <p:cNvPr id="5" name="Google Shape;347;p31">
            <a:extLst>
              <a:ext uri="{FF2B5EF4-FFF2-40B4-BE49-F238E27FC236}">
                <a16:creationId xmlns:a16="http://schemas.microsoft.com/office/drawing/2014/main" id="{C99DC889-AC72-0B42-10A0-6C9DE878F6C7}"/>
              </a:ext>
            </a:extLst>
          </p:cNvPr>
          <p:cNvSpPr txBox="1">
            <a:spLocks/>
          </p:cNvSpPr>
          <p:nvPr/>
        </p:nvSpPr>
        <p:spPr>
          <a:xfrm>
            <a:off x="5814211" y="2972116"/>
            <a:ext cx="23772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2400" b="1" i="0" u="none" strike="noStrike" cap="none">
                <a:solidFill>
                  <a:schemeClr val="accent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1400"/>
              <a:buFont typeface="Abel"/>
              <a:buNone/>
              <a:defRPr sz="1400" b="0" i="0" u="none" strike="noStrike" cap="none">
                <a:solidFill>
                  <a:schemeClr val="dk2"/>
                </a:solidFill>
                <a:latin typeface="Abel"/>
                <a:ea typeface="Abel"/>
                <a:cs typeface="Abel"/>
                <a:sym typeface="Abel"/>
              </a:defRPr>
            </a:lvl9pPr>
          </a:lstStyle>
          <a:p>
            <a:pPr marL="0" indent="0">
              <a:spcAft>
                <a:spcPts val="1600"/>
              </a:spcAft>
              <a:buClr>
                <a:schemeClr val="dk1"/>
              </a:buClr>
              <a:buSzPts val="1100"/>
              <a:buFont typeface="Arial"/>
              <a:buNone/>
            </a:pPr>
            <a:r>
              <a:rPr lang="en-IN" sz="1300" dirty="0"/>
              <a:t>Data Visualization</a:t>
            </a:r>
          </a:p>
        </p:txBody>
      </p:sp>
      <p:sp>
        <p:nvSpPr>
          <p:cNvPr id="6" name="Google Shape;348;p31">
            <a:extLst>
              <a:ext uri="{FF2B5EF4-FFF2-40B4-BE49-F238E27FC236}">
                <a16:creationId xmlns:a16="http://schemas.microsoft.com/office/drawing/2014/main" id="{7F2880D3-94CA-6500-8DB5-EE42601A1D1E}"/>
              </a:ext>
            </a:extLst>
          </p:cNvPr>
          <p:cNvSpPr txBox="1">
            <a:spLocks/>
          </p:cNvSpPr>
          <p:nvPr/>
        </p:nvSpPr>
        <p:spPr>
          <a:xfrm>
            <a:off x="5814211" y="3368775"/>
            <a:ext cx="21612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400"/>
              <a:buFont typeface="Roboto"/>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1300" dirty="0"/>
              <a:t>A tour of the different visualizations provide in our python code</a:t>
            </a:r>
          </a:p>
        </p:txBody>
      </p:sp>
      <p:sp>
        <p:nvSpPr>
          <p:cNvPr id="7" name="Google Shape;351;p31">
            <a:extLst>
              <a:ext uri="{FF2B5EF4-FFF2-40B4-BE49-F238E27FC236}">
                <a16:creationId xmlns:a16="http://schemas.microsoft.com/office/drawing/2014/main" id="{28239647-D20A-5619-DB25-6B35F74518FC}"/>
              </a:ext>
            </a:extLst>
          </p:cNvPr>
          <p:cNvSpPr txBox="1">
            <a:spLocks/>
          </p:cNvSpPr>
          <p:nvPr/>
        </p:nvSpPr>
        <p:spPr>
          <a:xfrm>
            <a:off x="589274" y="2973413"/>
            <a:ext cx="884100" cy="2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Poppins"/>
              <a:buNone/>
              <a:defRPr sz="28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 sz="1300" dirty="0"/>
              <a:t>5</a:t>
            </a:r>
          </a:p>
        </p:txBody>
      </p:sp>
      <p:sp>
        <p:nvSpPr>
          <p:cNvPr id="8" name="Google Shape;352;p31">
            <a:extLst>
              <a:ext uri="{FF2B5EF4-FFF2-40B4-BE49-F238E27FC236}">
                <a16:creationId xmlns:a16="http://schemas.microsoft.com/office/drawing/2014/main" id="{5E6955AF-D28A-0EF5-BCB2-D92612AC1213}"/>
              </a:ext>
            </a:extLst>
          </p:cNvPr>
          <p:cNvSpPr txBox="1">
            <a:spLocks/>
          </p:cNvSpPr>
          <p:nvPr/>
        </p:nvSpPr>
        <p:spPr>
          <a:xfrm>
            <a:off x="4930652" y="2939549"/>
            <a:ext cx="884100" cy="2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Poppins"/>
              <a:buNone/>
              <a:defRPr sz="2800" b="1" i="0" u="none" strike="noStrike" cap="none">
                <a:solidFill>
                  <a:schemeClr val="accen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 sz="1300" dirty="0"/>
              <a:t>6</a:t>
            </a:r>
          </a:p>
        </p:txBody>
      </p:sp>
      <p:sp>
        <p:nvSpPr>
          <p:cNvPr id="15" name="Google Shape;345;p31">
            <a:extLst>
              <a:ext uri="{FF2B5EF4-FFF2-40B4-BE49-F238E27FC236}">
                <a16:creationId xmlns:a16="http://schemas.microsoft.com/office/drawing/2014/main" id="{DC06E742-0494-5AED-22F0-1B1E421048F5}"/>
              </a:ext>
            </a:extLst>
          </p:cNvPr>
          <p:cNvSpPr txBox="1">
            <a:spLocks/>
          </p:cNvSpPr>
          <p:nvPr/>
        </p:nvSpPr>
        <p:spPr>
          <a:xfrm>
            <a:off x="1469033" y="4068582"/>
            <a:ext cx="2379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2400" b="1" i="0" u="none" strike="noStrike" cap="none">
                <a:solidFill>
                  <a:schemeClr val="dk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1400"/>
              <a:buFont typeface="Abel"/>
              <a:buNone/>
              <a:defRPr sz="1400" b="0" i="0" u="none" strike="noStrike" cap="none">
                <a:solidFill>
                  <a:schemeClr val="dk2"/>
                </a:solidFill>
                <a:latin typeface="Abel"/>
                <a:ea typeface="Abel"/>
                <a:cs typeface="Abel"/>
                <a:sym typeface="Abel"/>
              </a:defRPr>
            </a:lvl9pPr>
          </a:lstStyle>
          <a:p>
            <a:pPr marL="0" indent="0">
              <a:spcAft>
                <a:spcPts val="1600"/>
              </a:spcAft>
              <a:buClr>
                <a:schemeClr val="dk1"/>
              </a:buClr>
              <a:buSzPts val="1100"/>
              <a:buFont typeface="Arial"/>
              <a:buNone/>
            </a:pPr>
            <a:r>
              <a:rPr lang="en-IN" sz="1300" dirty="0"/>
              <a:t>Code Explanation</a:t>
            </a:r>
          </a:p>
        </p:txBody>
      </p:sp>
      <p:sp>
        <p:nvSpPr>
          <p:cNvPr id="16" name="Google Shape;346;p31">
            <a:extLst>
              <a:ext uri="{FF2B5EF4-FFF2-40B4-BE49-F238E27FC236}">
                <a16:creationId xmlns:a16="http://schemas.microsoft.com/office/drawing/2014/main" id="{3A4001C4-110F-74C5-E908-DD962152133F}"/>
              </a:ext>
            </a:extLst>
          </p:cNvPr>
          <p:cNvSpPr txBox="1">
            <a:spLocks/>
          </p:cNvSpPr>
          <p:nvPr/>
        </p:nvSpPr>
        <p:spPr>
          <a:xfrm>
            <a:off x="1464594" y="4335666"/>
            <a:ext cx="21630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400"/>
              <a:buFont typeface="Roboto"/>
              <a:buNone/>
              <a:defRPr sz="1600" b="0" i="0" u="none" strike="noStrike" cap="none">
                <a:solidFill>
                  <a:schemeClr val="dk1"/>
                </a:solidFill>
                <a:latin typeface="Abel"/>
                <a:ea typeface="Abel"/>
                <a:cs typeface="Abel"/>
                <a:sym typeface="Abel"/>
              </a:defRPr>
            </a:lvl1pPr>
            <a:lvl2pPr marL="914400" marR="0" lvl="1" indent="-317500" algn="l" rtl="0">
              <a:lnSpc>
                <a:spcPct val="115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1300" dirty="0"/>
              <a:t>Clear explanation on how our code works</a:t>
            </a:r>
          </a:p>
        </p:txBody>
      </p:sp>
      <p:sp>
        <p:nvSpPr>
          <p:cNvPr id="17" name="Google Shape;347;p31">
            <a:extLst>
              <a:ext uri="{FF2B5EF4-FFF2-40B4-BE49-F238E27FC236}">
                <a16:creationId xmlns:a16="http://schemas.microsoft.com/office/drawing/2014/main" id="{B4AE29CC-A6A7-0CAB-BC76-EFE959B903F7}"/>
              </a:ext>
            </a:extLst>
          </p:cNvPr>
          <p:cNvSpPr txBox="1">
            <a:spLocks/>
          </p:cNvSpPr>
          <p:nvPr/>
        </p:nvSpPr>
        <p:spPr>
          <a:xfrm>
            <a:off x="5814211" y="4136319"/>
            <a:ext cx="23772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2400" b="1" i="0" u="none" strike="noStrike" cap="none">
                <a:solidFill>
                  <a:schemeClr val="accent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1400"/>
              <a:buFont typeface="Abel"/>
              <a:buNone/>
              <a:defRPr sz="1400" b="0" i="0" u="none" strike="noStrike" cap="none">
                <a:solidFill>
                  <a:schemeClr val="dk2"/>
                </a:solidFill>
                <a:latin typeface="Abel"/>
                <a:ea typeface="Abel"/>
                <a:cs typeface="Abel"/>
                <a:sym typeface="Abel"/>
              </a:defRPr>
            </a:lvl9pPr>
          </a:lstStyle>
          <a:p>
            <a:pPr marL="0" indent="0">
              <a:spcAft>
                <a:spcPts val="1600"/>
              </a:spcAft>
              <a:buClr>
                <a:schemeClr val="dk1"/>
              </a:buClr>
              <a:buSzPts val="1100"/>
              <a:buFont typeface="Arial"/>
              <a:buNone/>
            </a:pPr>
            <a:r>
              <a:rPr lang="en-IN" sz="1300" dirty="0"/>
              <a:t>Thank You</a:t>
            </a:r>
          </a:p>
        </p:txBody>
      </p:sp>
      <p:sp>
        <p:nvSpPr>
          <p:cNvPr id="18" name="Google Shape;348;p31">
            <a:extLst>
              <a:ext uri="{FF2B5EF4-FFF2-40B4-BE49-F238E27FC236}">
                <a16:creationId xmlns:a16="http://schemas.microsoft.com/office/drawing/2014/main" id="{FB117FA9-D9B0-3D1C-21FF-DE2CDEBE30AD}"/>
              </a:ext>
            </a:extLst>
          </p:cNvPr>
          <p:cNvSpPr txBox="1">
            <a:spLocks/>
          </p:cNvSpPr>
          <p:nvPr/>
        </p:nvSpPr>
        <p:spPr>
          <a:xfrm>
            <a:off x="5814211" y="4295378"/>
            <a:ext cx="21612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400"/>
              <a:buFont typeface="Roboto"/>
              <a:buNone/>
              <a:defRPr sz="1600" b="0" i="0" u="none" strike="noStrike" cap="none">
                <a:solidFill>
                  <a:schemeClr val="lt1"/>
                </a:solidFill>
                <a:latin typeface="Abel"/>
                <a:ea typeface="Abel"/>
                <a:cs typeface="Abel"/>
                <a:sym typeface="Abel"/>
              </a:defRPr>
            </a:lvl1pPr>
            <a:lvl2pPr marL="914400" marR="0" lvl="1" indent="-317500" algn="l" rtl="0">
              <a:lnSpc>
                <a:spcPct val="115000"/>
              </a:lnSpc>
              <a:spcBef>
                <a:spcPts val="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l" rtl="0">
              <a:lnSpc>
                <a:spcPct val="115000"/>
              </a:lnSpc>
              <a:spcBef>
                <a:spcPts val="1600"/>
              </a:spcBef>
              <a:spcAft>
                <a:spcPts val="0"/>
              </a:spcAft>
              <a:buClr>
                <a:schemeClr val="dk1"/>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l" rtl="0">
              <a:lnSpc>
                <a:spcPct val="115000"/>
              </a:lnSpc>
              <a:spcBef>
                <a:spcPts val="1600"/>
              </a:spcBef>
              <a:spcAft>
                <a:spcPts val="1600"/>
              </a:spcAft>
              <a:buClr>
                <a:schemeClr val="dk1"/>
              </a:buClr>
              <a:buSzPts val="1400"/>
              <a:buFont typeface="Abel"/>
              <a:buNone/>
              <a:defRPr sz="1400" b="0" i="0" u="none" strike="noStrike" cap="none">
                <a:solidFill>
                  <a:schemeClr val="dk1"/>
                </a:solidFill>
                <a:latin typeface="Abel"/>
                <a:ea typeface="Abel"/>
                <a:cs typeface="Abel"/>
                <a:sym typeface="Abel"/>
              </a:defRPr>
            </a:lvl9pPr>
          </a:lstStyle>
          <a:p>
            <a:pPr marL="0" indent="0"/>
            <a:r>
              <a:rPr lang="en-US" sz="1300" dirty="0"/>
              <a:t>Ending Page</a:t>
            </a:r>
          </a:p>
        </p:txBody>
      </p:sp>
      <p:sp>
        <p:nvSpPr>
          <p:cNvPr id="19" name="Google Shape;351;p31">
            <a:extLst>
              <a:ext uri="{FF2B5EF4-FFF2-40B4-BE49-F238E27FC236}">
                <a16:creationId xmlns:a16="http://schemas.microsoft.com/office/drawing/2014/main" id="{72C0EDF6-E144-DB44-6E8D-7110D01EF039}"/>
              </a:ext>
            </a:extLst>
          </p:cNvPr>
          <p:cNvSpPr txBox="1">
            <a:spLocks/>
          </p:cNvSpPr>
          <p:nvPr/>
        </p:nvSpPr>
        <p:spPr>
          <a:xfrm>
            <a:off x="589274" y="4048716"/>
            <a:ext cx="884100" cy="2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Poppins"/>
              <a:buNone/>
              <a:defRPr sz="28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 sz="1300" dirty="0"/>
              <a:t>7</a:t>
            </a:r>
          </a:p>
        </p:txBody>
      </p:sp>
      <p:sp>
        <p:nvSpPr>
          <p:cNvPr id="20" name="Google Shape;352;p31">
            <a:extLst>
              <a:ext uri="{FF2B5EF4-FFF2-40B4-BE49-F238E27FC236}">
                <a16:creationId xmlns:a16="http://schemas.microsoft.com/office/drawing/2014/main" id="{ED7C5EE1-923A-C628-E6C5-8EA46E461228}"/>
              </a:ext>
            </a:extLst>
          </p:cNvPr>
          <p:cNvSpPr txBox="1">
            <a:spLocks/>
          </p:cNvSpPr>
          <p:nvPr/>
        </p:nvSpPr>
        <p:spPr>
          <a:xfrm>
            <a:off x="4930652" y="4103752"/>
            <a:ext cx="884100" cy="2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Poppins"/>
              <a:buNone/>
              <a:defRPr sz="2800" b="1" i="0" u="none" strike="noStrike" cap="none">
                <a:solidFill>
                  <a:schemeClr val="accen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 sz="1300" dirty="0"/>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52"/>
          <p:cNvSpPr txBox="1">
            <a:spLocks noGrp="1"/>
          </p:cNvSpPr>
          <p:nvPr>
            <p:ph type="title"/>
          </p:nvPr>
        </p:nvSpPr>
        <p:spPr>
          <a:xfrm>
            <a:off x="94382" y="1933698"/>
            <a:ext cx="35666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Recommendation Using Rating.</a:t>
            </a:r>
            <a:endParaRPr dirty="0"/>
          </a:p>
        </p:txBody>
      </p:sp>
      <p:pic>
        <p:nvPicPr>
          <p:cNvPr id="4" name="Picture 3" descr="A screen shot of a computer program&#10;&#10;Description automatically generated with low confidence">
            <a:extLst>
              <a:ext uri="{FF2B5EF4-FFF2-40B4-BE49-F238E27FC236}">
                <a16:creationId xmlns:a16="http://schemas.microsoft.com/office/drawing/2014/main" id="{A212FB28-1FFB-5680-6771-251FD696734D}"/>
              </a:ext>
            </a:extLst>
          </p:cNvPr>
          <p:cNvPicPr>
            <a:picLocks noChangeAspect="1"/>
          </p:cNvPicPr>
          <p:nvPr/>
        </p:nvPicPr>
        <p:blipFill>
          <a:blip r:embed="rId3"/>
          <a:stretch>
            <a:fillRect/>
          </a:stretch>
        </p:blipFill>
        <p:spPr>
          <a:xfrm>
            <a:off x="3713521" y="0"/>
            <a:ext cx="5336097" cy="5143500"/>
          </a:xfrm>
          <a:prstGeom prst="rect">
            <a:avLst/>
          </a:prstGeom>
          <a:ln>
            <a:noFill/>
          </a:ln>
          <a:effectLst>
            <a:outerShdw blurRad="292100" dist="139700" dir="2700000" algn="tl" rotWithShape="0">
              <a:srgbClr val="333333">
                <a:alpha val="65000"/>
              </a:srgbClr>
            </a:outerShdw>
          </a:effectLst>
        </p:spPr>
      </p:pic>
      <p:sp>
        <p:nvSpPr>
          <p:cNvPr id="9" name="Google Shape;794;p52">
            <a:extLst>
              <a:ext uri="{FF2B5EF4-FFF2-40B4-BE49-F238E27FC236}">
                <a16:creationId xmlns:a16="http://schemas.microsoft.com/office/drawing/2014/main" id="{49CBD6E0-5A34-D0CD-8DD7-00A925B5439D}"/>
              </a:ext>
            </a:extLst>
          </p:cNvPr>
          <p:cNvSpPr txBox="1">
            <a:spLocks/>
          </p:cNvSpPr>
          <p:nvPr/>
        </p:nvSpPr>
        <p:spPr>
          <a:xfrm>
            <a:off x="683200" y="333498"/>
            <a:ext cx="35666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9pPr>
          </a:lstStyle>
          <a:p>
            <a:pPr>
              <a:buSzPts val="1100"/>
              <a:buFont typeface="Arial"/>
              <a:buNone/>
            </a:pPr>
            <a:r>
              <a:rPr lang="en-IN" sz="4000" dirty="0"/>
              <a:t>02</a:t>
            </a:r>
          </a:p>
        </p:txBody>
      </p:sp>
    </p:spTree>
    <p:extLst>
      <p:ext uri="{BB962C8B-B14F-4D97-AF65-F5344CB8AC3E}">
        <p14:creationId xmlns:p14="http://schemas.microsoft.com/office/powerpoint/2010/main" val="271346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4"/>
                                        </p:tgtEl>
                                        <p:attrNameLst>
                                          <p:attrName>style.visibility</p:attrName>
                                        </p:attrNameLst>
                                      </p:cBhvr>
                                      <p:to>
                                        <p:strVal val="visible"/>
                                      </p:to>
                                    </p:set>
                                    <p:animEffect transition="in" filter="fade">
                                      <p:cBhvr>
                                        <p:cTn id="7" dur="500"/>
                                        <p:tgtEl>
                                          <p:spTgt spid="7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58"/>
          <p:cNvSpPr txBox="1">
            <a:spLocks noGrp="1"/>
          </p:cNvSpPr>
          <p:nvPr>
            <p:ph type="title"/>
          </p:nvPr>
        </p:nvSpPr>
        <p:spPr>
          <a:xfrm>
            <a:off x="4676825" y="714100"/>
            <a:ext cx="3858900" cy="68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grpSp>
        <p:nvGrpSpPr>
          <p:cNvPr id="1138" name="Google Shape;1138;p58"/>
          <p:cNvGrpSpPr/>
          <p:nvPr/>
        </p:nvGrpSpPr>
        <p:grpSpPr>
          <a:xfrm>
            <a:off x="212705" y="707100"/>
            <a:ext cx="3067105" cy="3918175"/>
            <a:chOff x="4493438" y="707100"/>
            <a:chExt cx="3067105" cy="3918175"/>
          </a:xfrm>
        </p:grpSpPr>
        <p:sp>
          <p:nvSpPr>
            <p:cNvPr id="1139" name="Google Shape;1139;p58"/>
            <p:cNvSpPr/>
            <p:nvPr/>
          </p:nvSpPr>
          <p:spPr>
            <a:xfrm>
              <a:off x="4493438" y="4344600"/>
              <a:ext cx="3067105" cy="280675"/>
            </a:xfrm>
            <a:custGeom>
              <a:avLst/>
              <a:gdLst/>
              <a:ahLst/>
              <a:cxnLst/>
              <a:rect l="l" t="t" r="r" b="b"/>
              <a:pathLst>
                <a:path w="192295" h="11227" extrusionOk="0">
                  <a:moveTo>
                    <a:pt x="91200" y="0"/>
                  </a:moveTo>
                  <a:lnTo>
                    <a:pt x="86315" y="21"/>
                  </a:lnTo>
                  <a:lnTo>
                    <a:pt x="81512" y="63"/>
                  </a:lnTo>
                  <a:lnTo>
                    <a:pt x="76773" y="104"/>
                  </a:lnTo>
                  <a:lnTo>
                    <a:pt x="72116" y="167"/>
                  </a:lnTo>
                  <a:lnTo>
                    <a:pt x="67563" y="250"/>
                  </a:lnTo>
                  <a:lnTo>
                    <a:pt x="63094" y="333"/>
                  </a:lnTo>
                  <a:lnTo>
                    <a:pt x="58728" y="437"/>
                  </a:lnTo>
                  <a:lnTo>
                    <a:pt x="54466" y="562"/>
                  </a:lnTo>
                  <a:lnTo>
                    <a:pt x="50309" y="686"/>
                  </a:lnTo>
                  <a:lnTo>
                    <a:pt x="46296" y="811"/>
                  </a:lnTo>
                  <a:lnTo>
                    <a:pt x="42388" y="957"/>
                  </a:lnTo>
                  <a:lnTo>
                    <a:pt x="38625" y="1123"/>
                  </a:lnTo>
                  <a:lnTo>
                    <a:pt x="34987" y="1289"/>
                  </a:lnTo>
                  <a:lnTo>
                    <a:pt x="31495" y="1456"/>
                  </a:lnTo>
                  <a:lnTo>
                    <a:pt x="28169" y="1643"/>
                  </a:lnTo>
                  <a:lnTo>
                    <a:pt x="24967" y="1830"/>
                  </a:lnTo>
                  <a:lnTo>
                    <a:pt x="21953" y="2038"/>
                  </a:lnTo>
                  <a:lnTo>
                    <a:pt x="19105" y="2246"/>
                  </a:lnTo>
                  <a:lnTo>
                    <a:pt x="16423" y="2474"/>
                  </a:lnTo>
                  <a:lnTo>
                    <a:pt x="13928" y="2703"/>
                  </a:lnTo>
                  <a:lnTo>
                    <a:pt x="11600" y="2932"/>
                  </a:lnTo>
                  <a:lnTo>
                    <a:pt x="9480" y="3181"/>
                  </a:lnTo>
                  <a:lnTo>
                    <a:pt x="7546" y="3431"/>
                  </a:lnTo>
                  <a:lnTo>
                    <a:pt x="5842" y="3680"/>
                  </a:lnTo>
                  <a:lnTo>
                    <a:pt x="4324" y="3950"/>
                  </a:lnTo>
                  <a:lnTo>
                    <a:pt x="3035" y="4221"/>
                  </a:lnTo>
                  <a:lnTo>
                    <a:pt x="2453" y="4345"/>
                  </a:lnTo>
                  <a:lnTo>
                    <a:pt x="1954" y="4491"/>
                  </a:lnTo>
                  <a:lnTo>
                    <a:pt x="1497" y="4616"/>
                  </a:lnTo>
                  <a:lnTo>
                    <a:pt x="1102" y="4761"/>
                  </a:lnTo>
                  <a:lnTo>
                    <a:pt x="769" y="4907"/>
                  </a:lnTo>
                  <a:lnTo>
                    <a:pt x="499" y="5031"/>
                  </a:lnTo>
                  <a:lnTo>
                    <a:pt x="270" y="5177"/>
                  </a:lnTo>
                  <a:lnTo>
                    <a:pt x="125" y="5322"/>
                  </a:lnTo>
                  <a:lnTo>
                    <a:pt x="62" y="5405"/>
                  </a:lnTo>
                  <a:lnTo>
                    <a:pt x="21" y="5468"/>
                  </a:lnTo>
                  <a:lnTo>
                    <a:pt x="0" y="5551"/>
                  </a:lnTo>
                  <a:lnTo>
                    <a:pt x="0" y="5613"/>
                  </a:lnTo>
                  <a:lnTo>
                    <a:pt x="0" y="5676"/>
                  </a:lnTo>
                  <a:lnTo>
                    <a:pt x="21" y="5759"/>
                  </a:lnTo>
                  <a:lnTo>
                    <a:pt x="62" y="5821"/>
                  </a:lnTo>
                  <a:lnTo>
                    <a:pt x="125" y="5904"/>
                  </a:lnTo>
                  <a:lnTo>
                    <a:pt x="270" y="6050"/>
                  </a:lnTo>
                  <a:lnTo>
                    <a:pt x="499" y="6195"/>
                  </a:lnTo>
                  <a:lnTo>
                    <a:pt x="769" y="6320"/>
                  </a:lnTo>
                  <a:lnTo>
                    <a:pt x="1102" y="6466"/>
                  </a:lnTo>
                  <a:lnTo>
                    <a:pt x="1497" y="6611"/>
                  </a:lnTo>
                  <a:lnTo>
                    <a:pt x="1954" y="6736"/>
                  </a:lnTo>
                  <a:lnTo>
                    <a:pt x="2453" y="6881"/>
                  </a:lnTo>
                  <a:lnTo>
                    <a:pt x="3035" y="7006"/>
                  </a:lnTo>
                  <a:lnTo>
                    <a:pt x="4324" y="7276"/>
                  </a:lnTo>
                  <a:lnTo>
                    <a:pt x="5842" y="7547"/>
                  </a:lnTo>
                  <a:lnTo>
                    <a:pt x="7546" y="7796"/>
                  </a:lnTo>
                  <a:lnTo>
                    <a:pt x="9480" y="8046"/>
                  </a:lnTo>
                  <a:lnTo>
                    <a:pt x="11600" y="8295"/>
                  </a:lnTo>
                  <a:lnTo>
                    <a:pt x="13928" y="8524"/>
                  </a:lnTo>
                  <a:lnTo>
                    <a:pt x="16423" y="8752"/>
                  </a:lnTo>
                  <a:lnTo>
                    <a:pt x="19105" y="8981"/>
                  </a:lnTo>
                  <a:lnTo>
                    <a:pt x="21953" y="9189"/>
                  </a:lnTo>
                  <a:lnTo>
                    <a:pt x="24967" y="9397"/>
                  </a:lnTo>
                  <a:lnTo>
                    <a:pt x="28169" y="9584"/>
                  </a:lnTo>
                  <a:lnTo>
                    <a:pt x="31495" y="9771"/>
                  </a:lnTo>
                  <a:lnTo>
                    <a:pt x="34987" y="9937"/>
                  </a:lnTo>
                  <a:lnTo>
                    <a:pt x="38625" y="10104"/>
                  </a:lnTo>
                  <a:lnTo>
                    <a:pt x="42388" y="10270"/>
                  </a:lnTo>
                  <a:lnTo>
                    <a:pt x="46296" y="10416"/>
                  </a:lnTo>
                  <a:lnTo>
                    <a:pt x="50309" y="10540"/>
                  </a:lnTo>
                  <a:lnTo>
                    <a:pt x="54466" y="10665"/>
                  </a:lnTo>
                  <a:lnTo>
                    <a:pt x="58728" y="10790"/>
                  </a:lnTo>
                  <a:lnTo>
                    <a:pt x="63094" y="10894"/>
                  </a:lnTo>
                  <a:lnTo>
                    <a:pt x="67563" y="10977"/>
                  </a:lnTo>
                  <a:lnTo>
                    <a:pt x="72116" y="11060"/>
                  </a:lnTo>
                  <a:lnTo>
                    <a:pt x="76773" y="11122"/>
                  </a:lnTo>
                  <a:lnTo>
                    <a:pt x="81512" y="11164"/>
                  </a:lnTo>
                  <a:lnTo>
                    <a:pt x="86315" y="11206"/>
                  </a:lnTo>
                  <a:lnTo>
                    <a:pt x="91200" y="11226"/>
                  </a:lnTo>
                  <a:lnTo>
                    <a:pt x="101095" y="11226"/>
                  </a:lnTo>
                  <a:lnTo>
                    <a:pt x="105981" y="11206"/>
                  </a:lnTo>
                  <a:lnTo>
                    <a:pt x="110783" y="11164"/>
                  </a:lnTo>
                  <a:lnTo>
                    <a:pt x="115523" y="11122"/>
                  </a:lnTo>
                  <a:lnTo>
                    <a:pt x="120179" y="11060"/>
                  </a:lnTo>
                  <a:lnTo>
                    <a:pt x="124732" y="10977"/>
                  </a:lnTo>
                  <a:lnTo>
                    <a:pt x="129201" y="10894"/>
                  </a:lnTo>
                  <a:lnTo>
                    <a:pt x="133567" y="10790"/>
                  </a:lnTo>
                  <a:lnTo>
                    <a:pt x="137829" y="10665"/>
                  </a:lnTo>
                  <a:lnTo>
                    <a:pt x="141966" y="10540"/>
                  </a:lnTo>
                  <a:lnTo>
                    <a:pt x="145999" y="10416"/>
                  </a:lnTo>
                  <a:lnTo>
                    <a:pt x="149907" y="10270"/>
                  </a:lnTo>
                  <a:lnTo>
                    <a:pt x="153670" y="10104"/>
                  </a:lnTo>
                  <a:lnTo>
                    <a:pt x="157308" y="9937"/>
                  </a:lnTo>
                  <a:lnTo>
                    <a:pt x="160800" y="9771"/>
                  </a:lnTo>
                  <a:lnTo>
                    <a:pt x="164126" y="9584"/>
                  </a:lnTo>
                  <a:lnTo>
                    <a:pt x="167307" y="9397"/>
                  </a:lnTo>
                  <a:lnTo>
                    <a:pt x="170342" y="9189"/>
                  </a:lnTo>
                  <a:lnTo>
                    <a:pt x="173190" y="8981"/>
                  </a:lnTo>
                  <a:lnTo>
                    <a:pt x="175872" y="8752"/>
                  </a:lnTo>
                  <a:lnTo>
                    <a:pt x="178367" y="8524"/>
                  </a:lnTo>
                  <a:lnTo>
                    <a:pt x="180695" y="8295"/>
                  </a:lnTo>
                  <a:lnTo>
                    <a:pt x="182815" y="8046"/>
                  </a:lnTo>
                  <a:lnTo>
                    <a:pt x="184728" y="7796"/>
                  </a:lnTo>
                  <a:lnTo>
                    <a:pt x="186453" y="7547"/>
                  </a:lnTo>
                  <a:lnTo>
                    <a:pt x="187971" y="7276"/>
                  </a:lnTo>
                  <a:lnTo>
                    <a:pt x="189260" y="7006"/>
                  </a:lnTo>
                  <a:lnTo>
                    <a:pt x="189821" y="6881"/>
                  </a:lnTo>
                  <a:lnTo>
                    <a:pt x="190341" y="6736"/>
                  </a:lnTo>
                  <a:lnTo>
                    <a:pt x="190798" y="6611"/>
                  </a:lnTo>
                  <a:lnTo>
                    <a:pt x="191193" y="6466"/>
                  </a:lnTo>
                  <a:lnTo>
                    <a:pt x="191526" y="6320"/>
                  </a:lnTo>
                  <a:lnTo>
                    <a:pt x="191796" y="6195"/>
                  </a:lnTo>
                  <a:lnTo>
                    <a:pt x="192004" y="6050"/>
                  </a:lnTo>
                  <a:lnTo>
                    <a:pt x="192170" y="5904"/>
                  </a:lnTo>
                  <a:lnTo>
                    <a:pt x="192212" y="5821"/>
                  </a:lnTo>
                  <a:lnTo>
                    <a:pt x="192253" y="5759"/>
                  </a:lnTo>
                  <a:lnTo>
                    <a:pt x="192295" y="5676"/>
                  </a:lnTo>
                  <a:lnTo>
                    <a:pt x="192295" y="5613"/>
                  </a:lnTo>
                  <a:lnTo>
                    <a:pt x="192295" y="5551"/>
                  </a:lnTo>
                  <a:lnTo>
                    <a:pt x="192253" y="5468"/>
                  </a:lnTo>
                  <a:lnTo>
                    <a:pt x="192212" y="5405"/>
                  </a:lnTo>
                  <a:lnTo>
                    <a:pt x="192170" y="5322"/>
                  </a:lnTo>
                  <a:lnTo>
                    <a:pt x="192004" y="5177"/>
                  </a:lnTo>
                  <a:lnTo>
                    <a:pt x="191796" y="5031"/>
                  </a:lnTo>
                  <a:lnTo>
                    <a:pt x="191526" y="4907"/>
                  </a:lnTo>
                  <a:lnTo>
                    <a:pt x="191193" y="4761"/>
                  </a:lnTo>
                  <a:lnTo>
                    <a:pt x="190798" y="4616"/>
                  </a:lnTo>
                  <a:lnTo>
                    <a:pt x="190341" y="4491"/>
                  </a:lnTo>
                  <a:lnTo>
                    <a:pt x="189821" y="4345"/>
                  </a:lnTo>
                  <a:lnTo>
                    <a:pt x="189260" y="4221"/>
                  </a:lnTo>
                  <a:lnTo>
                    <a:pt x="187971" y="3950"/>
                  </a:lnTo>
                  <a:lnTo>
                    <a:pt x="186453" y="3680"/>
                  </a:lnTo>
                  <a:lnTo>
                    <a:pt x="184728" y="3431"/>
                  </a:lnTo>
                  <a:lnTo>
                    <a:pt x="182815" y="3181"/>
                  </a:lnTo>
                  <a:lnTo>
                    <a:pt x="180695" y="2932"/>
                  </a:lnTo>
                  <a:lnTo>
                    <a:pt x="178367" y="2703"/>
                  </a:lnTo>
                  <a:lnTo>
                    <a:pt x="175872" y="2474"/>
                  </a:lnTo>
                  <a:lnTo>
                    <a:pt x="173190" y="2246"/>
                  </a:lnTo>
                  <a:lnTo>
                    <a:pt x="170342" y="2038"/>
                  </a:lnTo>
                  <a:lnTo>
                    <a:pt x="167307" y="1830"/>
                  </a:lnTo>
                  <a:lnTo>
                    <a:pt x="164126" y="1643"/>
                  </a:lnTo>
                  <a:lnTo>
                    <a:pt x="160800" y="1456"/>
                  </a:lnTo>
                  <a:lnTo>
                    <a:pt x="157308" y="1289"/>
                  </a:lnTo>
                  <a:lnTo>
                    <a:pt x="153670" y="1123"/>
                  </a:lnTo>
                  <a:lnTo>
                    <a:pt x="149907" y="957"/>
                  </a:lnTo>
                  <a:lnTo>
                    <a:pt x="145999" y="811"/>
                  </a:lnTo>
                  <a:lnTo>
                    <a:pt x="141966" y="686"/>
                  </a:lnTo>
                  <a:lnTo>
                    <a:pt x="137829" y="562"/>
                  </a:lnTo>
                  <a:lnTo>
                    <a:pt x="133567" y="437"/>
                  </a:lnTo>
                  <a:lnTo>
                    <a:pt x="129201" y="333"/>
                  </a:lnTo>
                  <a:lnTo>
                    <a:pt x="124732" y="250"/>
                  </a:lnTo>
                  <a:lnTo>
                    <a:pt x="120179" y="167"/>
                  </a:lnTo>
                  <a:lnTo>
                    <a:pt x="115523" y="104"/>
                  </a:lnTo>
                  <a:lnTo>
                    <a:pt x="110783" y="63"/>
                  </a:lnTo>
                  <a:lnTo>
                    <a:pt x="105981" y="21"/>
                  </a:lnTo>
                  <a:lnTo>
                    <a:pt x="101095" y="0"/>
                  </a:lnTo>
                  <a:close/>
                </a:path>
              </a:pathLst>
            </a:custGeom>
            <a:solidFill>
              <a:srgbClr val="222222">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8"/>
            <p:cNvSpPr/>
            <p:nvPr/>
          </p:nvSpPr>
          <p:spPr>
            <a:xfrm>
              <a:off x="5836300" y="707100"/>
              <a:ext cx="483875" cy="512475"/>
            </a:xfrm>
            <a:custGeom>
              <a:avLst/>
              <a:gdLst/>
              <a:ahLst/>
              <a:cxnLst/>
              <a:rect l="l" t="t" r="r" b="b"/>
              <a:pathLst>
                <a:path w="19355" h="20499" extrusionOk="0">
                  <a:moveTo>
                    <a:pt x="12619" y="0"/>
                  </a:moveTo>
                  <a:lnTo>
                    <a:pt x="11933" y="21"/>
                  </a:lnTo>
                  <a:lnTo>
                    <a:pt x="11205" y="84"/>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8"/>
            <p:cNvSpPr/>
            <p:nvPr/>
          </p:nvSpPr>
          <p:spPr>
            <a:xfrm>
              <a:off x="5836300" y="707100"/>
              <a:ext cx="483875" cy="512475"/>
            </a:xfrm>
            <a:custGeom>
              <a:avLst/>
              <a:gdLst/>
              <a:ahLst/>
              <a:cxnLst/>
              <a:rect l="l" t="t" r="r" b="b"/>
              <a:pathLst>
                <a:path w="19355" h="20499" fill="none" extrusionOk="0">
                  <a:moveTo>
                    <a:pt x="2308" y="5884"/>
                  </a:moveTo>
                  <a:lnTo>
                    <a:pt x="2308" y="5884"/>
                  </a:lnTo>
                  <a:lnTo>
                    <a:pt x="2079" y="5988"/>
                  </a:lnTo>
                  <a:lnTo>
                    <a:pt x="1871" y="6133"/>
                  </a:lnTo>
                  <a:lnTo>
                    <a:pt x="1642" y="6320"/>
                  </a:lnTo>
                  <a:lnTo>
                    <a:pt x="1455" y="6549"/>
                  </a:lnTo>
                  <a:lnTo>
                    <a:pt x="1247" y="6819"/>
                  </a:lnTo>
                  <a:lnTo>
                    <a:pt x="1060" y="7152"/>
                  </a:lnTo>
                  <a:lnTo>
                    <a:pt x="894" y="7484"/>
                  </a:lnTo>
                  <a:lnTo>
                    <a:pt x="728" y="7879"/>
                  </a:lnTo>
                  <a:lnTo>
                    <a:pt x="582" y="8295"/>
                  </a:lnTo>
                  <a:lnTo>
                    <a:pt x="457" y="8732"/>
                  </a:lnTo>
                  <a:lnTo>
                    <a:pt x="333" y="9189"/>
                  </a:lnTo>
                  <a:lnTo>
                    <a:pt x="229" y="9667"/>
                  </a:lnTo>
                  <a:lnTo>
                    <a:pt x="146" y="10166"/>
                  </a:lnTo>
                  <a:lnTo>
                    <a:pt x="83" y="10686"/>
                  </a:lnTo>
                  <a:lnTo>
                    <a:pt x="42" y="11226"/>
                  </a:lnTo>
                  <a:lnTo>
                    <a:pt x="0" y="11767"/>
                  </a:lnTo>
                  <a:lnTo>
                    <a:pt x="0" y="12307"/>
                  </a:lnTo>
                  <a:lnTo>
                    <a:pt x="21" y="12869"/>
                  </a:lnTo>
                  <a:lnTo>
                    <a:pt x="62" y="13409"/>
                  </a:lnTo>
                  <a:lnTo>
                    <a:pt x="146" y="13970"/>
                  </a:lnTo>
                  <a:lnTo>
                    <a:pt x="229" y="14511"/>
                  </a:lnTo>
                  <a:lnTo>
                    <a:pt x="354" y="15051"/>
                  </a:lnTo>
                  <a:lnTo>
                    <a:pt x="499" y="15571"/>
                  </a:lnTo>
                  <a:lnTo>
                    <a:pt x="686" y="16091"/>
                  </a:lnTo>
                  <a:lnTo>
                    <a:pt x="894" y="16590"/>
                  </a:lnTo>
                  <a:lnTo>
                    <a:pt x="1143" y="17068"/>
                  </a:lnTo>
                  <a:lnTo>
                    <a:pt x="1414" y="17546"/>
                  </a:lnTo>
                  <a:lnTo>
                    <a:pt x="1705" y="17983"/>
                  </a:lnTo>
                  <a:lnTo>
                    <a:pt x="2058" y="18378"/>
                  </a:lnTo>
                  <a:lnTo>
                    <a:pt x="2432" y="18773"/>
                  </a:lnTo>
                  <a:lnTo>
                    <a:pt x="2640" y="18939"/>
                  </a:lnTo>
                  <a:lnTo>
                    <a:pt x="2848" y="19105"/>
                  </a:lnTo>
                  <a:lnTo>
                    <a:pt x="3077" y="19271"/>
                  </a:lnTo>
                  <a:lnTo>
                    <a:pt x="3306" y="19417"/>
                  </a:lnTo>
                  <a:lnTo>
                    <a:pt x="3306" y="19417"/>
                  </a:lnTo>
                  <a:lnTo>
                    <a:pt x="3534" y="19563"/>
                  </a:lnTo>
                  <a:lnTo>
                    <a:pt x="3784" y="19687"/>
                  </a:lnTo>
                  <a:lnTo>
                    <a:pt x="4033" y="19812"/>
                  </a:lnTo>
                  <a:lnTo>
                    <a:pt x="4303" y="19916"/>
                  </a:lnTo>
                  <a:lnTo>
                    <a:pt x="4865" y="20103"/>
                  </a:lnTo>
                  <a:lnTo>
                    <a:pt x="5426" y="20249"/>
                  </a:lnTo>
                  <a:lnTo>
                    <a:pt x="6029" y="20353"/>
                  </a:lnTo>
                  <a:lnTo>
                    <a:pt x="6652" y="20436"/>
                  </a:lnTo>
                  <a:lnTo>
                    <a:pt x="7276" y="20477"/>
                  </a:lnTo>
                  <a:lnTo>
                    <a:pt x="7921" y="20498"/>
                  </a:lnTo>
                  <a:lnTo>
                    <a:pt x="8586" y="20477"/>
                  </a:lnTo>
                  <a:lnTo>
                    <a:pt x="9251" y="20436"/>
                  </a:lnTo>
                  <a:lnTo>
                    <a:pt x="9916" y="20394"/>
                  </a:lnTo>
                  <a:lnTo>
                    <a:pt x="10582" y="20311"/>
                  </a:lnTo>
                  <a:lnTo>
                    <a:pt x="11247" y="20207"/>
                  </a:lnTo>
                  <a:lnTo>
                    <a:pt x="11912" y="20082"/>
                  </a:lnTo>
                  <a:lnTo>
                    <a:pt x="12577" y="19958"/>
                  </a:lnTo>
                  <a:lnTo>
                    <a:pt x="13201" y="19812"/>
                  </a:lnTo>
                  <a:lnTo>
                    <a:pt x="14448" y="19500"/>
                  </a:lnTo>
                  <a:lnTo>
                    <a:pt x="15592" y="19188"/>
                  </a:lnTo>
                  <a:lnTo>
                    <a:pt x="16652" y="18856"/>
                  </a:lnTo>
                  <a:lnTo>
                    <a:pt x="17546" y="18544"/>
                  </a:lnTo>
                  <a:lnTo>
                    <a:pt x="18294" y="18274"/>
                  </a:lnTo>
                  <a:lnTo>
                    <a:pt x="18876" y="18066"/>
                  </a:lnTo>
                  <a:lnTo>
                    <a:pt x="19354" y="17879"/>
                  </a:lnTo>
                  <a:lnTo>
                    <a:pt x="19354" y="17879"/>
                  </a:lnTo>
                  <a:lnTo>
                    <a:pt x="19292" y="17775"/>
                  </a:lnTo>
                  <a:lnTo>
                    <a:pt x="19105" y="17484"/>
                  </a:lnTo>
                  <a:lnTo>
                    <a:pt x="18980" y="17255"/>
                  </a:lnTo>
                  <a:lnTo>
                    <a:pt x="18855" y="16964"/>
                  </a:lnTo>
                  <a:lnTo>
                    <a:pt x="18731" y="16631"/>
                  </a:lnTo>
                  <a:lnTo>
                    <a:pt x="18585" y="16216"/>
                  </a:lnTo>
                  <a:lnTo>
                    <a:pt x="18460" y="15758"/>
                  </a:lnTo>
                  <a:lnTo>
                    <a:pt x="18356" y="15218"/>
                  </a:lnTo>
                  <a:lnTo>
                    <a:pt x="18253" y="14636"/>
                  </a:lnTo>
                  <a:lnTo>
                    <a:pt x="18190" y="13970"/>
                  </a:lnTo>
                  <a:lnTo>
                    <a:pt x="18128" y="13243"/>
                  </a:lnTo>
                  <a:lnTo>
                    <a:pt x="18128" y="12432"/>
                  </a:lnTo>
                  <a:lnTo>
                    <a:pt x="18169" y="11559"/>
                  </a:lnTo>
                  <a:lnTo>
                    <a:pt x="18232" y="10623"/>
                  </a:lnTo>
                  <a:lnTo>
                    <a:pt x="18232" y="10623"/>
                  </a:lnTo>
                  <a:lnTo>
                    <a:pt x="18336" y="9626"/>
                  </a:lnTo>
                  <a:lnTo>
                    <a:pt x="18419" y="8628"/>
                  </a:lnTo>
                  <a:lnTo>
                    <a:pt x="18460" y="7609"/>
                  </a:lnTo>
                  <a:lnTo>
                    <a:pt x="18460" y="7110"/>
                  </a:lnTo>
                  <a:lnTo>
                    <a:pt x="18460" y="6590"/>
                  </a:lnTo>
                  <a:lnTo>
                    <a:pt x="18440" y="6112"/>
                  </a:lnTo>
                  <a:lnTo>
                    <a:pt x="18398" y="5613"/>
                  </a:lnTo>
                  <a:lnTo>
                    <a:pt x="18336" y="5135"/>
                  </a:lnTo>
                  <a:lnTo>
                    <a:pt x="18273" y="4657"/>
                  </a:lnTo>
                  <a:lnTo>
                    <a:pt x="18169" y="4200"/>
                  </a:lnTo>
                  <a:lnTo>
                    <a:pt x="18065" y="3763"/>
                  </a:lnTo>
                  <a:lnTo>
                    <a:pt x="17920" y="3327"/>
                  </a:lnTo>
                  <a:lnTo>
                    <a:pt x="17754" y="2911"/>
                  </a:lnTo>
                  <a:lnTo>
                    <a:pt x="17567" y="2516"/>
                  </a:lnTo>
                  <a:lnTo>
                    <a:pt x="17338" y="2142"/>
                  </a:lnTo>
                  <a:lnTo>
                    <a:pt x="17088" y="1809"/>
                  </a:lnTo>
                  <a:lnTo>
                    <a:pt x="16818" y="1476"/>
                  </a:lnTo>
                  <a:lnTo>
                    <a:pt x="16506" y="1185"/>
                  </a:lnTo>
                  <a:lnTo>
                    <a:pt x="16153" y="915"/>
                  </a:lnTo>
                  <a:lnTo>
                    <a:pt x="15758" y="686"/>
                  </a:lnTo>
                  <a:lnTo>
                    <a:pt x="15342" y="479"/>
                  </a:lnTo>
                  <a:lnTo>
                    <a:pt x="14885" y="312"/>
                  </a:lnTo>
                  <a:lnTo>
                    <a:pt x="14386" y="167"/>
                  </a:lnTo>
                  <a:lnTo>
                    <a:pt x="13845" y="63"/>
                  </a:lnTo>
                  <a:lnTo>
                    <a:pt x="13242" y="0"/>
                  </a:lnTo>
                  <a:lnTo>
                    <a:pt x="12619" y="0"/>
                  </a:lnTo>
                  <a:lnTo>
                    <a:pt x="11933" y="21"/>
                  </a:lnTo>
                  <a:lnTo>
                    <a:pt x="11205" y="84"/>
                  </a:lnTo>
                  <a:lnTo>
                    <a:pt x="10436" y="208"/>
                  </a:lnTo>
                  <a:lnTo>
                    <a:pt x="10436" y="208"/>
                  </a:lnTo>
                  <a:lnTo>
                    <a:pt x="9916" y="291"/>
                  </a:lnTo>
                  <a:lnTo>
                    <a:pt x="9417" y="395"/>
                  </a:lnTo>
                  <a:lnTo>
                    <a:pt x="8918" y="520"/>
                  </a:lnTo>
                  <a:lnTo>
                    <a:pt x="8461" y="645"/>
                  </a:lnTo>
                  <a:lnTo>
                    <a:pt x="8004" y="790"/>
                  </a:lnTo>
                  <a:lnTo>
                    <a:pt x="7567" y="936"/>
                  </a:lnTo>
                  <a:lnTo>
                    <a:pt x="7151" y="1081"/>
                  </a:lnTo>
                  <a:lnTo>
                    <a:pt x="6756" y="1248"/>
                  </a:lnTo>
                  <a:lnTo>
                    <a:pt x="6361" y="1414"/>
                  </a:lnTo>
                  <a:lnTo>
                    <a:pt x="5987" y="1601"/>
                  </a:lnTo>
                  <a:lnTo>
                    <a:pt x="5634" y="1788"/>
                  </a:lnTo>
                  <a:lnTo>
                    <a:pt x="5301" y="1975"/>
                  </a:lnTo>
                  <a:lnTo>
                    <a:pt x="4989" y="2162"/>
                  </a:lnTo>
                  <a:lnTo>
                    <a:pt x="4678" y="2370"/>
                  </a:lnTo>
                  <a:lnTo>
                    <a:pt x="4387" y="2557"/>
                  </a:lnTo>
                  <a:lnTo>
                    <a:pt x="4116" y="2765"/>
                  </a:lnTo>
                  <a:lnTo>
                    <a:pt x="3867" y="2973"/>
                  </a:lnTo>
                  <a:lnTo>
                    <a:pt x="3638" y="3181"/>
                  </a:lnTo>
                  <a:lnTo>
                    <a:pt x="3430" y="3389"/>
                  </a:lnTo>
                  <a:lnTo>
                    <a:pt x="3222" y="3597"/>
                  </a:lnTo>
                  <a:lnTo>
                    <a:pt x="3056" y="3805"/>
                  </a:lnTo>
                  <a:lnTo>
                    <a:pt x="2890" y="4013"/>
                  </a:lnTo>
                  <a:lnTo>
                    <a:pt x="2744" y="4220"/>
                  </a:lnTo>
                  <a:lnTo>
                    <a:pt x="2619" y="4428"/>
                  </a:lnTo>
                  <a:lnTo>
                    <a:pt x="2516" y="4615"/>
                  </a:lnTo>
                  <a:lnTo>
                    <a:pt x="2432" y="4823"/>
                  </a:lnTo>
                  <a:lnTo>
                    <a:pt x="2370" y="5010"/>
                  </a:lnTo>
                  <a:lnTo>
                    <a:pt x="2308" y="5198"/>
                  </a:lnTo>
                  <a:lnTo>
                    <a:pt x="2287" y="5385"/>
                  </a:lnTo>
                  <a:lnTo>
                    <a:pt x="2266" y="5551"/>
                  </a:lnTo>
                  <a:lnTo>
                    <a:pt x="2287" y="5717"/>
                  </a:lnTo>
                  <a:lnTo>
                    <a:pt x="2308"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8"/>
            <p:cNvSpPr/>
            <p:nvPr/>
          </p:nvSpPr>
          <p:spPr>
            <a:xfrm>
              <a:off x="6318575" y="1448725"/>
              <a:ext cx="422050" cy="706325"/>
            </a:xfrm>
            <a:custGeom>
              <a:avLst/>
              <a:gdLst/>
              <a:ahLst/>
              <a:cxnLst/>
              <a:rect l="l" t="t" r="r" b="b"/>
              <a:pathLst>
                <a:path w="16882" h="28253" extrusionOk="0">
                  <a:moveTo>
                    <a:pt x="4367" y="1"/>
                  </a:moveTo>
                  <a:lnTo>
                    <a:pt x="1" y="250"/>
                  </a:lnTo>
                  <a:lnTo>
                    <a:pt x="84" y="1311"/>
                  </a:lnTo>
                  <a:lnTo>
                    <a:pt x="188" y="2350"/>
                  </a:lnTo>
                  <a:lnTo>
                    <a:pt x="313" y="3369"/>
                  </a:lnTo>
                  <a:lnTo>
                    <a:pt x="458" y="4387"/>
                  </a:lnTo>
                  <a:lnTo>
                    <a:pt x="604" y="5406"/>
                  </a:lnTo>
                  <a:lnTo>
                    <a:pt x="791" y="6425"/>
                  </a:lnTo>
                  <a:lnTo>
                    <a:pt x="978" y="7443"/>
                  </a:lnTo>
                  <a:lnTo>
                    <a:pt x="1186" y="8462"/>
                  </a:lnTo>
                  <a:lnTo>
                    <a:pt x="1435" y="9460"/>
                  </a:lnTo>
                  <a:lnTo>
                    <a:pt x="1664" y="10478"/>
                  </a:lnTo>
                  <a:lnTo>
                    <a:pt x="1934" y="11476"/>
                  </a:lnTo>
                  <a:lnTo>
                    <a:pt x="2246" y="12474"/>
                  </a:lnTo>
                  <a:lnTo>
                    <a:pt x="2558" y="13493"/>
                  </a:lnTo>
                  <a:lnTo>
                    <a:pt x="2911" y="14491"/>
                  </a:lnTo>
                  <a:lnTo>
                    <a:pt x="3286" y="15468"/>
                  </a:lnTo>
                  <a:lnTo>
                    <a:pt x="3681" y="16445"/>
                  </a:lnTo>
                  <a:lnTo>
                    <a:pt x="4117" y="17443"/>
                  </a:lnTo>
                  <a:lnTo>
                    <a:pt x="4242" y="17692"/>
                  </a:lnTo>
                  <a:lnTo>
                    <a:pt x="4408" y="17983"/>
                  </a:lnTo>
                  <a:lnTo>
                    <a:pt x="4554" y="18253"/>
                  </a:lnTo>
                  <a:lnTo>
                    <a:pt x="4699" y="18524"/>
                  </a:lnTo>
                  <a:lnTo>
                    <a:pt x="5011" y="18981"/>
                  </a:lnTo>
                  <a:lnTo>
                    <a:pt x="5344" y="19438"/>
                  </a:lnTo>
                  <a:lnTo>
                    <a:pt x="5697" y="19896"/>
                  </a:lnTo>
                  <a:lnTo>
                    <a:pt x="6071" y="20332"/>
                  </a:lnTo>
                  <a:lnTo>
                    <a:pt x="6778" y="21101"/>
                  </a:lnTo>
                  <a:lnTo>
                    <a:pt x="7506" y="21871"/>
                  </a:lnTo>
                  <a:lnTo>
                    <a:pt x="8254" y="22598"/>
                  </a:lnTo>
                  <a:lnTo>
                    <a:pt x="9044" y="23305"/>
                  </a:lnTo>
                  <a:lnTo>
                    <a:pt x="9813" y="23970"/>
                  </a:lnTo>
                  <a:lnTo>
                    <a:pt x="10603" y="24635"/>
                  </a:lnTo>
                  <a:lnTo>
                    <a:pt x="11393" y="25280"/>
                  </a:lnTo>
                  <a:lnTo>
                    <a:pt x="12204" y="25904"/>
                  </a:lnTo>
                  <a:lnTo>
                    <a:pt x="13035" y="26506"/>
                  </a:lnTo>
                  <a:lnTo>
                    <a:pt x="13867" y="27109"/>
                  </a:lnTo>
                  <a:lnTo>
                    <a:pt x="14699" y="27691"/>
                  </a:lnTo>
                  <a:lnTo>
                    <a:pt x="15551" y="28253"/>
                  </a:lnTo>
                  <a:lnTo>
                    <a:pt x="16881" y="26548"/>
                  </a:lnTo>
                  <a:lnTo>
                    <a:pt x="15489" y="25176"/>
                  </a:lnTo>
                  <a:lnTo>
                    <a:pt x="14075" y="23783"/>
                  </a:lnTo>
                  <a:lnTo>
                    <a:pt x="13389" y="23076"/>
                  </a:lnTo>
                  <a:lnTo>
                    <a:pt x="12724" y="22369"/>
                  </a:lnTo>
                  <a:lnTo>
                    <a:pt x="12058" y="21663"/>
                  </a:lnTo>
                  <a:lnTo>
                    <a:pt x="11393" y="20935"/>
                  </a:lnTo>
                  <a:lnTo>
                    <a:pt x="10769" y="20228"/>
                  </a:lnTo>
                  <a:lnTo>
                    <a:pt x="10167" y="19521"/>
                  </a:lnTo>
                  <a:lnTo>
                    <a:pt x="9564" y="18773"/>
                  </a:lnTo>
                  <a:lnTo>
                    <a:pt x="8982" y="18025"/>
                  </a:lnTo>
                  <a:lnTo>
                    <a:pt x="8732" y="17671"/>
                  </a:lnTo>
                  <a:lnTo>
                    <a:pt x="8504" y="17297"/>
                  </a:lnTo>
                  <a:lnTo>
                    <a:pt x="8275" y="16923"/>
                  </a:lnTo>
                  <a:lnTo>
                    <a:pt x="8067" y="16549"/>
                  </a:lnTo>
                  <a:lnTo>
                    <a:pt x="7963" y="16382"/>
                  </a:lnTo>
                  <a:lnTo>
                    <a:pt x="7880" y="16216"/>
                  </a:lnTo>
                  <a:lnTo>
                    <a:pt x="7734" y="15842"/>
                  </a:lnTo>
                  <a:lnTo>
                    <a:pt x="7402" y="14969"/>
                  </a:lnTo>
                  <a:lnTo>
                    <a:pt x="7090" y="14075"/>
                  </a:lnTo>
                  <a:lnTo>
                    <a:pt x="6799" y="13160"/>
                  </a:lnTo>
                  <a:lnTo>
                    <a:pt x="6529" y="12245"/>
                  </a:lnTo>
                  <a:lnTo>
                    <a:pt x="6279" y="11331"/>
                  </a:lnTo>
                  <a:lnTo>
                    <a:pt x="6030" y="10416"/>
                  </a:lnTo>
                  <a:lnTo>
                    <a:pt x="5822" y="9480"/>
                  </a:lnTo>
                  <a:lnTo>
                    <a:pt x="5614" y="8545"/>
                  </a:lnTo>
                  <a:lnTo>
                    <a:pt x="5427" y="7610"/>
                  </a:lnTo>
                  <a:lnTo>
                    <a:pt x="5240" y="6674"/>
                  </a:lnTo>
                  <a:lnTo>
                    <a:pt x="5094" y="5718"/>
                  </a:lnTo>
                  <a:lnTo>
                    <a:pt x="4803" y="3805"/>
                  </a:lnTo>
                  <a:lnTo>
                    <a:pt x="4678" y="2849"/>
                  </a:lnTo>
                  <a:lnTo>
                    <a:pt x="4554" y="1893"/>
                  </a:lnTo>
                  <a:lnTo>
                    <a:pt x="436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8"/>
            <p:cNvSpPr/>
            <p:nvPr/>
          </p:nvSpPr>
          <p:spPr>
            <a:xfrm>
              <a:off x="6318575" y="1448725"/>
              <a:ext cx="422050" cy="706325"/>
            </a:xfrm>
            <a:custGeom>
              <a:avLst/>
              <a:gdLst/>
              <a:ahLst/>
              <a:cxnLst/>
              <a:rect l="l" t="t" r="r" b="b"/>
              <a:pathLst>
                <a:path w="16882" h="28253" fill="none" extrusionOk="0">
                  <a:moveTo>
                    <a:pt x="4367" y="1"/>
                  </a:moveTo>
                  <a:lnTo>
                    <a:pt x="4367" y="1"/>
                  </a:lnTo>
                  <a:lnTo>
                    <a:pt x="4554" y="1893"/>
                  </a:lnTo>
                  <a:lnTo>
                    <a:pt x="4678" y="2849"/>
                  </a:lnTo>
                  <a:lnTo>
                    <a:pt x="4803" y="3805"/>
                  </a:lnTo>
                  <a:lnTo>
                    <a:pt x="4803" y="3805"/>
                  </a:lnTo>
                  <a:lnTo>
                    <a:pt x="5094" y="5718"/>
                  </a:lnTo>
                  <a:lnTo>
                    <a:pt x="5240" y="6674"/>
                  </a:lnTo>
                  <a:lnTo>
                    <a:pt x="5427" y="7610"/>
                  </a:lnTo>
                  <a:lnTo>
                    <a:pt x="5427" y="7610"/>
                  </a:lnTo>
                  <a:lnTo>
                    <a:pt x="5614" y="8545"/>
                  </a:lnTo>
                  <a:lnTo>
                    <a:pt x="5822" y="9480"/>
                  </a:lnTo>
                  <a:lnTo>
                    <a:pt x="6030" y="10416"/>
                  </a:lnTo>
                  <a:lnTo>
                    <a:pt x="6279" y="11331"/>
                  </a:lnTo>
                  <a:lnTo>
                    <a:pt x="6529" y="12245"/>
                  </a:lnTo>
                  <a:lnTo>
                    <a:pt x="6799" y="13160"/>
                  </a:lnTo>
                  <a:lnTo>
                    <a:pt x="7090" y="14075"/>
                  </a:lnTo>
                  <a:lnTo>
                    <a:pt x="7402" y="14969"/>
                  </a:lnTo>
                  <a:lnTo>
                    <a:pt x="7734" y="15842"/>
                  </a:lnTo>
                  <a:lnTo>
                    <a:pt x="7734" y="15842"/>
                  </a:lnTo>
                  <a:lnTo>
                    <a:pt x="7880" y="16216"/>
                  </a:lnTo>
                  <a:lnTo>
                    <a:pt x="7880" y="16216"/>
                  </a:lnTo>
                  <a:lnTo>
                    <a:pt x="7963" y="16382"/>
                  </a:lnTo>
                  <a:lnTo>
                    <a:pt x="8067" y="16549"/>
                  </a:lnTo>
                  <a:lnTo>
                    <a:pt x="8067" y="16549"/>
                  </a:lnTo>
                  <a:lnTo>
                    <a:pt x="8275" y="16923"/>
                  </a:lnTo>
                  <a:lnTo>
                    <a:pt x="8504" y="17297"/>
                  </a:lnTo>
                  <a:lnTo>
                    <a:pt x="8732" y="17671"/>
                  </a:lnTo>
                  <a:lnTo>
                    <a:pt x="8982" y="18025"/>
                  </a:lnTo>
                  <a:lnTo>
                    <a:pt x="8982" y="18025"/>
                  </a:lnTo>
                  <a:lnTo>
                    <a:pt x="9564" y="18773"/>
                  </a:lnTo>
                  <a:lnTo>
                    <a:pt x="10167" y="19521"/>
                  </a:lnTo>
                  <a:lnTo>
                    <a:pt x="10769" y="20228"/>
                  </a:lnTo>
                  <a:lnTo>
                    <a:pt x="11393" y="20935"/>
                  </a:lnTo>
                  <a:lnTo>
                    <a:pt x="11393" y="20935"/>
                  </a:lnTo>
                  <a:lnTo>
                    <a:pt x="12058" y="21663"/>
                  </a:lnTo>
                  <a:lnTo>
                    <a:pt x="12724" y="22369"/>
                  </a:lnTo>
                  <a:lnTo>
                    <a:pt x="13389" y="23076"/>
                  </a:lnTo>
                  <a:lnTo>
                    <a:pt x="14075" y="23783"/>
                  </a:lnTo>
                  <a:lnTo>
                    <a:pt x="14075" y="23783"/>
                  </a:lnTo>
                  <a:lnTo>
                    <a:pt x="15489" y="25176"/>
                  </a:lnTo>
                  <a:lnTo>
                    <a:pt x="16881" y="26548"/>
                  </a:lnTo>
                  <a:lnTo>
                    <a:pt x="15551" y="28253"/>
                  </a:lnTo>
                  <a:lnTo>
                    <a:pt x="15551" y="28253"/>
                  </a:lnTo>
                  <a:lnTo>
                    <a:pt x="14699" y="27691"/>
                  </a:lnTo>
                  <a:lnTo>
                    <a:pt x="13867" y="27109"/>
                  </a:lnTo>
                  <a:lnTo>
                    <a:pt x="13035" y="26506"/>
                  </a:lnTo>
                  <a:lnTo>
                    <a:pt x="12204" y="25904"/>
                  </a:lnTo>
                  <a:lnTo>
                    <a:pt x="11393" y="25280"/>
                  </a:lnTo>
                  <a:lnTo>
                    <a:pt x="10603" y="24635"/>
                  </a:lnTo>
                  <a:lnTo>
                    <a:pt x="9813" y="23970"/>
                  </a:lnTo>
                  <a:lnTo>
                    <a:pt x="9044" y="23305"/>
                  </a:lnTo>
                  <a:lnTo>
                    <a:pt x="9044" y="23305"/>
                  </a:lnTo>
                  <a:lnTo>
                    <a:pt x="8254" y="22598"/>
                  </a:lnTo>
                  <a:lnTo>
                    <a:pt x="7506" y="21871"/>
                  </a:lnTo>
                  <a:lnTo>
                    <a:pt x="6778" y="21101"/>
                  </a:lnTo>
                  <a:lnTo>
                    <a:pt x="6071" y="20332"/>
                  </a:lnTo>
                  <a:lnTo>
                    <a:pt x="6071" y="20332"/>
                  </a:lnTo>
                  <a:lnTo>
                    <a:pt x="5697" y="19896"/>
                  </a:lnTo>
                  <a:lnTo>
                    <a:pt x="5344" y="19438"/>
                  </a:lnTo>
                  <a:lnTo>
                    <a:pt x="5011" y="18981"/>
                  </a:lnTo>
                  <a:lnTo>
                    <a:pt x="4699" y="18524"/>
                  </a:lnTo>
                  <a:lnTo>
                    <a:pt x="4699" y="18524"/>
                  </a:lnTo>
                  <a:lnTo>
                    <a:pt x="4554" y="18253"/>
                  </a:lnTo>
                  <a:lnTo>
                    <a:pt x="4408" y="17983"/>
                  </a:lnTo>
                  <a:lnTo>
                    <a:pt x="4408" y="17983"/>
                  </a:lnTo>
                  <a:lnTo>
                    <a:pt x="4242" y="17692"/>
                  </a:lnTo>
                  <a:lnTo>
                    <a:pt x="4117" y="17443"/>
                  </a:lnTo>
                  <a:lnTo>
                    <a:pt x="3681" y="16445"/>
                  </a:lnTo>
                  <a:lnTo>
                    <a:pt x="3681" y="16445"/>
                  </a:lnTo>
                  <a:lnTo>
                    <a:pt x="3286" y="15468"/>
                  </a:lnTo>
                  <a:lnTo>
                    <a:pt x="2911" y="14491"/>
                  </a:lnTo>
                  <a:lnTo>
                    <a:pt x="2558" y="13493"/>
                  </a:lnTo>
                  <a:lnTo>
                    <a:pt x="2246" y="12474"/>
                  </a:lnTo>
                  <a:lnTo>
                    <a:pt x="2246" y="12474"/>
                  </a:lnTo>
                  <a:lnTo>
                    <a:pt x="1934" y="11476"/>
                  </a:lnTo>
                  <a:lnTo>
                    <a:pt x="1664" y="10478"/>
                  </a:lnTo>
                  <a:lnTo>
                    <a:pt x="1435" y="9460"/>
                  </a:lnTo>
                  <a:lnTo>
                    <a:pt x="1186" y="8462"/>
                  </a:lnTo>
                  <a:lnTo>
                    <a:pt x="1186" y="8462"/>
                  </a:lnTo>
                  <a:lnTo>
                    <a:pt x="978" y="7443"/>
                  </a:lnTo>
                  <a:lnTo>
                    <a:pt x="791" y="6425"/>
                  </a:lnTo>
                  <a:lnTo>
                    <a:pt x="604" y="5406"/>
                  </a:lnTo>
                  <a:lnTo>
                    <a:pt x="458" y="4387"/>
                  </a:lnTo>
                  <a:lnTo>
                    <a:pt x="458" y="4387"/>
                  </a:lnTo>
                  <a:lnTo>
                    <a:pt x="313" y="3369"/>
                  </a:lnTo>
                  <a:lnTo>
                    <a:pt x="188" y="2350"/>
                  </a:lnTo>
                  <a:lnTo>
                    <a:pt x="84" y="1311"/>
                  </a:lnTo>
                  <a:lnTo>
                    <a:pt x="1" y="250"/>
                  </a:lnTo>
                  <a:lnTo>
                    <a:pt x="4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8"/>
            <p:cNvSpPr/>
            <p:nvPr/>
          </p:nvSpPr>
          <p:spPr>
            <a:xfrm>
              <a:off x="6255175" y="1318275"/>
              <a:ext cx="212075" cy="314475"/>
            </a:xfrm>
            <a:custGeom>
              <a:avLst/>
              <a:gdLst/>
              <a:ahLst/>
              <a:cxnLst/>
              <a:rect l="l" t="t" r="r" b="b"/>
              <a:pathLst>
                <a:path w="8483" h="12579" extrusionOk="0">
                  <a:moveTo>
                    <a:pt x="3472" y="1"/>
                  </a:moveTo>
                  <a:lnTo>
                    <a:pt x="3119" y="22"/>
                  </a:lnTo>
                  <a:lnTo>
                    <a:pt x="2807" y="84"/>
                  </a:lnTo>
                  <a:lnTo>
                    <a:pt x="2495" y="167"/>
                  </a:lnTo>
                  <a:lnTo>
                    <a:pt x="2225" y="271"/>
                  </a:lnTo>
                  <a:lnTo>
                    <a:pt x="1934" y="437"/>
                  </a:lnTo>
                  <a:lnTo>
                    <a:pt x="1664" y="604"/>
                  </a:lnTo>
                  <a:lnTo>
                    <a:pt x="1414" y="832"/>
                  </a:lnTo>
                  <a:lnTo>
                    <a:pt x="1144" y="1082"/>
                  </a:lnTo>
                  <a:lnTo>
                    <a:pt x="895" y="1352"/>
                  </a:lnTo>
                  <a:lnTo>
                    <a:pt x="624" y="1685"/>
                  </a:lnTo>
                  <a:lnTo>
                    <a:pt x="354" y="2038"/>
                  </a:lnTo>
                  <a:lnTo>
                    <a:pt x="250" y="2246"/>
                  </a:lnTo>
                  <a:lnTo>
                    <a:pt x="167" y="2475"/>
                  </a:lnTo>
                  <a:lnTo>
                    <a:pt x="84" y="2745"/>
                  </a:lnTo>
                  <a:lnTo>
                    <a:pt x="42" y="3057"/>
                  </a:lnTo>
                  <a:lnTo>
                    <a:pt x="1" y="3369"/>
                  </a:lnTo>
                  <a:lnTo>
                    <a:pt x="1" y="3722"/>
                  </a:lnTo>
                  <a:lnTo>
                    <a:pt x="1" y="4096"/>
                  </a:lnTo>
                  <a:lnTo>
                    <a:pt x="22" y="4491"/>
                  </a:lnTo>
                  <a:lnTo>
                    <a:pt x="84" y="5344"/>
                  </a:lnTo>
                  <a:lnTo>
                    <a:pt x="209" y="6217"/>
                  </a:lnTo>
                  <a:lnTo>
                    <a:pt x="375" y="7131"/>
                  </a:lnTo>
                  <a:lnTo>
                    <a:pt x="562" y="8025"/>
                  </a:lnTo>
                  <a:lnTo>
                    <a:pt x="770" y="8919"/>
                  </a:lnTo>
                  <a:lnTo>
                    <a:pt x="978" y="9751"/>
                  </a:lnTo>
                  <a:lnTo>
                    <a:pt x="1373" y="11185"/>
                  </a:lnTo>
                  <a:lnTo>
                    <a:pt x="1664" y="12204"/>
                  </a:lnTo>
                  <a:lnTo>
                    <a:pt x="1789" y="12578"/>
                  </a:lnTo>
                  <a:lnTo>
                    <a:pt x="8483" y="7984"/>
                  </a:lnTo>
                  <a:lnTo>
                    <a:pt x="8441" y="7672"/>
                  </a:lnTo>
                  <a:lnTo>
                    <a:pt x="8275" y="6840"/>
                  </a:lnTo>
                  <a:lnTo>
                    <a:pt x="8004" y="5676"/>
                  </a:lnTo>
                  <a:lnTo>
                    <a:pt x="7838" y="4990"/>
                  </a:lnTo>
                  <a:lnTo>
                    <a:pt x="7651" y="4304"/>
                  </a:lnTo>
                  <a:lnTo>
                    <a:pt x="7443" y="3597"/>
                  </a:lnTo>
                  <a:lnTo>
                    <a:pt x="7235" y="2911"/>
                  </a:lnTo>
                  <a:lnTo>
                    <a:pt x="6986" y="2267"/>
                  </a:lnTo>
                  <a:lnTo>
                    <a:pt x="6715" y="1685"/>
                  </a:lnTo>
                  <a:lnTo>
                    <a:pt x="6591" y="1415"/>
                  </a:lnTo>
                  <a:lnTo>
                    <a:pt x="6445" y="1165"/>
                  </a:lnTo>
                  <a:lnTo>
                    <a:pt x="6300" y="936"/>
                  </a:lnTo>
                  <a:lnTo>
                    <a:pt x="6154" y="749"/>
                  </a:lnTo>
                  <a:lnTo>
                    <a:pt x="5988" y="583"/>
                  </a:lnTo>
                  <a:lnTo>
                    <a:pt x="5842" y="458"/>
                  </a:lnTo>
                  <a:lnTo>
                    <a:pt x="5676" y="354"/>
                  </a:lnTo>
                  <a:lnTo>
                    <a:pt x="5510" y="292"/>
                  </a:lnTo>
                  <a:lnTo>
                    <a:pt x="5052" y="188"/>
                  </a:lnTo>
                  <a:lnTo>
                    <a:pt x="4616" y="105"/>
                  </a:lnTo>
                  <a:lnTo>
                    <a:pt x="4200" y="42"/>
                  </a:lnTo>
                  <a:lnTo>
                    <a:pt x="3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8"/>
            <p:cNvSpPr/>
            <p:nvPr/>
          </p:nvSpPr>
          <p:spPr>
            <a:xfrm>
              <a:off x="6255175" y="1318275"/>
              <a:ext cx="212075" cy="314475"/>
            </a:xfrm>
            <a:custGeom>
              <a:avLst/>
              <a:gdLst/>
              <a:ahLst/>
              <a:cxnLst/>
              <a:rect l="l" t="t" r="r" b="b"/>
              <a:pathLst>
                <a:path w="8483" h="12579" fill="none" extrusionOk="0">
                  <a:moveTo>
                    <a:pt x="5510" y="292"/>
                  </a:moveTo>
                  <a:lnTo>
                    <a:pt x="5510" y="292"/>
                  </a:lnTo>
                  <a:lnTo>
                    <a:pt x="5676" y="354"/>
                  </a:lnTo>
                  <a:lnTo>
                    <a:pt x="5842" y="458"/>
                  </a:lnTo>
                  <a:lnTo>
                    <a:pt x="5988" y="583"/>
                  </a:lnTo>
                  <a:lnTo>
                    <a:pt x="6154" y="749"/>
                  </a:lnTo>
                  <a:lnTo>
                    <a:pt x="6300" y="936"/>
                  </a:lnTo>
                  <a:lnTo>
                    <a:pt x="6445" y="1165"/>
                  </a:lnTo>
                  <a:lnTo>
                    <a:pt x="6591" y="1415"/>
                  </a:lnTo>
                  <a:lnTo>
                    <a:pt x="6715" y="1685"/>
                  </a:lnTo>
                  <a:lnTo>
                    <a:pt x="6986" y="2267"/>
                  </a:lnTo>
                  <a:lnTo>
                    <a:pt x="7235" y="2911"/>
                  </a:lnTo>
                  <a:lnTo>
                    <a:pt x="7443" y="3597"/>
                  </a:lnTo>
                  <a:lnTo>
                    <a:pt x="7651" y="4304"/>
                  </a:lnTo>
                  <a:lnTo>
                    <a:pt x="7838" y="4990"/>
                  </a:lnTo>
                  <a:lnTo>
                    <a:pt x="8004" y="5676"/>
                  </a:lnTo>
                  <a:lnTo>
                    <a:pt x="8275" y="6840"/>
                  </a:lnTo>
                  <a:lnTo>
                    <a:pt x="8441" y="7672"/>
                  </a:lnTo>
                  <a:lnTo>
                    <a:pt x="8483" y="7984"/>
                  </a:lnTo>
                  <a:lnTo>
                    <a:pt x="1789" y="12578"/>
                  </a:lnTo>
                  <a:lnTo>
                    <a:pt x="1789" y="12578"/>
                  </a:lnTo>
                  <a:lnTo>
                    <a:pt x="1664" y="12204"/>
                  </a:lnTo>
                  <a:lnTo>
                    <a:pt x="1373" y="11185"/>
                  </a:lnTo>
                  <a:lnTo>
                    <a:pt x="978" y="9751"/>
                  </a:lnTo>
                  <a:lnTo>
                    <a:pt x="770" y="8919"/>
                  </a:lnTo>
                  <a:lnTo>
                    <a:pt x="562" y="8025"/>
                  </a:lnTo>
                  <a:lnTo>
                    <a:pt x="375" y="7131"/>
                  </a:lnTo>
                  <a:lnTo>
                    <a:pt x="209" y="6217"/>
                  </a:lnTo>
                  <a:lnTo>
                    <a:pt x="84" y="5344"/>
                  </a:lnTo>
                  <a:lnTo>
                    <a:pt x="22" y="4491"/>
                  </a:lnTo>
                  <a:lnTo>
                    <a:pt x="1" y="4096"/>
                  </a:lnTo>
                  <a:lnTo>
                    <a:pt x="1" y="3722"/>
                  </a:lnTo>
                  <a:lnTo>
                    <a:pt x="1" y="3369"/>
                  </a:lnTo>
                  <a:lnTo>
                    <a:pt x="42" y="3057"/>
                  </a:lnTo>
                  <a:lnTo>
                    <a:pt x="84" y="2745"/>
                  </a:lnTo>
                  <a:lnTo>
                    <a:pt x="167" y="2475"/>
                  </a:lnTo>
                  <a:lnTo>
                    <a:pt x="250" y="2246"/>
                  </a:lnTo>
                  <a:lnTo>
                    <a:pt x="354" y="2038"/>
                  </a:lnTo>
                  <a:lnTo>
                    <a:pt x="354" y="2038"/>
                  </a:lnTo>
                  <a:lnTo>
                    <a:pt x="624" y="1685"/>
                  </a:lnTo>
                  <a:lnTo>
                    <a:pt x="895" y="1352"/>
                  </a:lnTo>
                  <a:lnTo>
                    <a:pt x="1144" y="1082"/>
                  </a:lnTo>
                  <a:lnTo>
                    <a:pt x="1414" y="832"/>
                  </a:lnTo>
                  <a:lnTo>
                    <a:pt x="1664" y="604"/>
                  </a:lnTo>
                  <a:lnTo>
                    <a:pt x="1934" y="437"/>
                  </a:lnTo>
                  <a:lnTo>
                    <a:pt x="2225" y="271"/>
                  </a:lnTo>
                  <a:lnTo>
                    <a:pt x="2495" y="167"/>
                  </a:lnTo>
                  <a:lnTo>
                    <a:pt x="2807" y="84"/>
                  </a:lnTo>
                  <a:lnTo>
                    <a:pt x="3119" y="22"/>
                  </a:lnTo>
                  <a:lnTo>
                    <a:pt x="3472" y="1"/>
                  </a:lnTo>
                  <a:lnTo>
                    <a:pt x="3826" y="1"/>
                  </a:lnTo>
                  <a:lnTo>
                    <a:pt x="4200" y="42"/>
                  </a:lnTo>
                  <a:lnTo>
                    <a:pt x="4616" y="105"/>
                  </a:lnTo>
                  <a:lnTo>
                    <a:pt x="5052" y="188"/>
                  </a:lnTo>
                  <a:lnTo>
                    <a:pt x="5510" y="2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8"/>
            <p:cNvSpPr/>
            <p:nvPr/>
          </p:nvSpPr>
          <p:spPr>
            <a:xfrm>
              <a:off x="6399150" y="1451325"/>
              <a:ext cx="19250" cy="88375"/>
            </a:xfrm>
            <a:custGeom>
              <a:avLst/>
              <a:gdLst/>
              <a:ahLst/>
              <a:cxnLst/>
              <a:rect l="l" t="t" r="r" b="b"/>
              <a:pathLst>
                <a:path w="770" h="3535" extrusionOk="0">
                  <a:moveTo>
                    <a:pt x="229" y="1"/>
                  </a:moveTo>
                  <a:lnTo>
                    <a:pt x="146" y="1622"/>
                  </a:lnTo>
                  <a:lnTo>
                    <a:pt x="0" y="3535"/>
                  </a:lnTo>
                  <a:lnTo>
                    <a:pt x="665" y="3057"/>
                  </a:lnTo>
                  <a:lnTo>
                    <a:pt x="769" y="2994"/>
                  </a:lnTo>
                  <a:lnTo>
                    <a:pt x="229"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8"/>
            <p:cNvSpPr/>
            <p:nvPr/>
          </p:nvSpPr>
          <p:spPr>
            <a:xfrm>
              <a:off x="6399150" y="1451325"/>
              <a:ext cx="19250" cy="88375"/>
            </a:xfrm>
            <a:custGeom>
              <a:avLst/>
              <a:gdLst/>
              <a:ahLst/>
              <a:cxnLst/>
              <a:rect l="l" t="t" r="r" b="b"/>
              <a:pathLst>
                <a:path w="770" h="3535" fill="none" extrusionOk="0">
                  <a:moveTo>
                    <a:pt x="229" y="1"/>
                  </a:moveTo>
                  <a:lnTo>
                    <a:pt x="229" y="1"/>
                  </a:lnTo>
                  <a:lnTo>
                    <a:pt x="146" y="1622"/>
                  </a:lnTo>
                  <a:lnTo>
                    <a:pt x="0" y="3535"/>
                  </a:lnTo>
                  <a:lnTo>
                    <a:pt x="665" y="3057"/>
                  </a:lnTo>
                  <a:lnTo>
                    <a:pt x="665" y="3057"/>
                  </a:lnTo>
                  <a:lnTo>
                    <a:pt x="769" y="2994"/>
                  </a:lnTo>
                  <a:lnTo>
                    <a:pt x="2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8"/>
            <p:cNvSpPr/>
            <p:nvPr/>
          </p:nvSpPr>
          <p:spPr>
            <a:xfrm>
              <a:off x="6277525" y="1498100"/>
              <a:ext cx="201675" cy="152825"/>
            </a:xfrm>
            <a:custGeom>
              <a:avLst/>
              <a:gdLst/>
              <a:ahLst/>
              <a:cxnLst/>
              <a:rect l="l" t="t" r="r" b="b"/>
              <a:pathLst>
                <a:path w="8067" h="6113" extrusionOk="0">
                  <a:moveTo>
                    <a:pt x="7921" y="1"/>
                  </a:moveTo>
                  <a:lnTo>
                    <a:pt x="1" y="5323"/>
                  </a:lnTo>
                  <a:lnTo>
                    <a:pt x="500" y="6113"/>
                  </a:lnTo>
                  <a:lnTo>
                    <a:pt x="8067" y="687"/>
                  </a:lnTo>
                  <a:lnTo>
                    <a:pt x="792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8"/>
            <p:cNvSpPr/>
            <p:nvPr/>
          </p:nvSpPr>
          <p:spPr>
            <a:xfrm>
              <a:off x="6277525" y="1498100"/>
              <a:ext cx="201675" cy="152825"/>
            </a:xfrm>
            <a:custGeom>
              <a:avLst/>
              <a:gdLst/>
              <a:ahLst/>
              <a:cxnLst/>
              <a:rect l="l" t="t" r="r" b="b"/>
              <a:pathLst>
                <a:path w="8067" h="6113" fill="none" extrusionOk="0">
                  <a:moveTo>
                    <a:pt x="500" y="6113"/>
                  </a:moveTo>
                  <a:lnTo>
                    <a:pt x="8067" y="687"/>
                  </a:lnTo>
                  <a:lnTo>
                    <a:pt x="7921" y="1"/>
                  </a:lnTo>
                  <a:lnTo>
                    <a:pt x="1" y="5323"/>
                  </a:lnTo>
                  <a:lnTo>
                    <a:pt x="500" y="61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8"/>
            <p:cNvSpPr/>
            <p:nvPr/>
          </p:nvSpPr>
          <p:spPr>
            <a:xfrm>
              <a:off x="6154875" y="4128400"/>
              <a:ext cx="113850" cy="247400"/>
            </a:xfrm>
            <a:custGeom>
              <a:avLst/>
              <a:gdLst/>
              <a:ahLst/>
              <a:cxnLst/>
              <a:rect l="l" t="t" r="r" b="b"/>
              <a:pathLst>
                <a:path w="4554" h="9896" extrusionOk="0">
                  <a:moveTo>
                    <a:pt x="271" y="0"/>
                  </a:moveTo>
                  <a:lnTo>
                    <a:pt x="1" y="9896"/>
                  </a:lnTo>
                  <a:lnTo>
                    <a:pt x="4262" y="9896"/>
                  </a:lnTo>
                  <a:lnTo>
                    <a:pt x="455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8"/>
            <p:cNvSpPr/>
            <p:nvPr/>
          </p:nvSpPr>
          <p:spPr>
            <a:xfrm>
              <a:off x="6154875" y="4128400"/>
              <a:ext cx="113850" cy="247400"/>
            </a:xfrm>
            <a:custGeom>
              <a:avLst/>
              <a:gdLst/>
              <a:ahLst/>
              <a:cxnLst/>
              <a:rect l="l" t="t" r="r" b="b"/>
              <a:pathLst>
                <a:path w="4554" h="9896" fill="none" extrusionOk="0">
                  <a:moveTo>
                    <a:pt x="1" y="9896"/>
                  </a:moveTo>
                  <a:lnTo>
                    <a:pt x="4262" y="9896"/>
                  </a:lnTo>
                  <a:lnTo>
                    <a:pt x="4553" y="0"/>
                  </a:lnTo>
                  <a:lnTo>
                    <a:pt x="271" y="0"/>
                  </a:lnTo>
                  <a:lnTo>
                    <a:pt x="1" y="98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8"/>
            <p:cNvSpPr/>
            <p:nvPr/>
          </p:nvSpPr>
          <p:spPr>
            <a:xfrm>
              <a:off x="5415850" y="3844625"/>
              <a:ext cx="224025" cy="256775"/>
            </a:xfrm>
            <a:custGeom>
              <a:avLst/>
              <a:gdLst/>
              <a:ahLst/>
              <a:cxnLst/>
              <a:rect l="l" t="t" r="r" b="b"/>
              <a:pathLst>
                <a:path w="8961" h="10271" extrusionOk="0">
                  <a:moveTo>
                    <a:pt x="5010" y="1"/>
                  </a:moveTo>
                  <a:lnTo>
                    <a:pt x="0" y="8649"/>
                  </a:lnTo>
                  <a:lnTo>
                    <a:pt x="3950" y="10270"/>
                  </a:lnTo>
                  <a:lnTo>
                    <a:pt x="8960" y="1622"/>
                  </a:lnTo>
                  <a:lnTo>
                    <a:pt x="50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8"/>
            <p:cNvSpPr/>
            <p:nvPr/>
          </p:nvSpPr>
          <p:spPr>
            <a:xfrm>
              <a:off x="5415850" y="3844625"/>
              <a:ext cx="224025" cy="256775"/>
            </a:xfrm>
            <a:custGeom>
              <a:avLst/>
              <a:gdLst/>
              <a:ahLst/>
              <a:cxnLst/>
              <a:rect l="l" t="t" r="r" b="b"/>
              <a:pathLst>
                <a:path w="8961" h="10271" fill="none" extrusionOk="0">
                  <a:moveTo>
                    <a:pt x="0" y="8649"/>
                  </a:moveTo>
                  <a:lnTo>
                    <a:pt x="3950" y="10270"/>
                  </a:lnTo>
                  <a:lnTo>
                    <a:pt x="8960" y="1622"/>
                  </a:lnTo>
                  <a:lnTo>
                    <a:pt x="5010" y="1"/>
                  </a:lnTo>
                  <a:lnTo>
                    <a:pt x="0" y="86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8"/>
            <p:cNvSpPr/>
            <p:nvPr/>
          </p:nvSpPr>
          <p:spPr>
            <a:xfrm>
              <a:off x="5355550" y="4023425"/>
              <a:ext cx="294175" cy="261950"/>
            </a:xfrm>
            <a:custGeom>
              <a:avLst/>
              <a:gdLst/>
              <a:ahLst/>
              <a:cxnLst/>
              <a:rect l="l" t="t" r="r" b="b"/>
              <a:pathLst>
                <a:path w="11767" h="10478" extrusionOk="0">
                  <a:moveTo>
                    <a:pt x="2745" y="0"/>
                  </a:moveTo>
                  <a:lnTo>
                    <a:pt x="2641" y="42"/>
                  </a:lnTo>
                  <a:lnTo>
                    <a:pt x="2537" y="125"/>
                  </a:lnTo>
                  <a:lnTo>
                    <a:pt x="125" y="3098"/>
                  </a:lnTo>
                  <a:lnTo>
                    <a:pt x="63" y="3222"/>
                  </a:lnTo>
                  <a:lnTo>
                    <a:pt x="21" y="3347"/>
                  </a:lnTo>
                  <a:lnTo>
                    <a:pt x="1" y="3472"/>
                  </a:lnTo>
                  <a:lnTo>
                    <a:pt x="1" y="3596"/>
                  </a:lnTo>
                  <a:lnTo>
                    <a:pt x="42" y="3721"/>
                  </a:lnTo>
                  <a:lnTo>
                    <a:pt x="84" y="3846"/>
                  </a:lnTo>
                  <a:lnTo>
                    <a:pt x="167" y="3950"/>
                  </a:lnTo>
                  <a:lnTo>
                    <a:pt x="271" y="4054"/>
                  </a:lnTo>
                  <a:lnTo>
                    <a:pt x="333" y="4095"/>
                  </a:lnTo>
                  <a:lnTo>
                    <a:pt x="1310" y="4636"/>
                  </a:lnTo>
                  <a:lnTo>
                    <a:pt x="2204" y="5114"/>
                  </a:lnTo>
                  <a:lnTo>
                    <a:pt x="3161" y="5634"/>
                  </a:lnTo>
                  <a:lnTo>
                    <a:pt x="4345" y="6320"/>
                  </a:lnTo>
                  <a:lnTo>
                    <a:pt x="4824" y="6652"/>
                  </a:lnTo>
                  <a:lnTo>
                    <a:pt x="5426" y="7089"/>
                  </a:lnTo>
                  <a:lnTo>
                    <a:pt x="6819" y="8149"/>
                  </a:lnTo>
                  <a:lnTo>
                    <a:pt x="7568" y="8731"/>
                  </a:lnTo>
                  <a:lnTo>
                    <a:pt x="8316" y="9293"/>
                  </a:lnTo>
                  <a:lnTo>
                    <a:pt x="9002" y="9771"/>
                  </a:lnTo>
                  <a:lnTo>
                    <a:pt x="9626" y="10186"/>
                  </a:lnTo>
                  <a:lnTo>
                    <a:pt x="9917" y="10332"/>
                  </a:lnTo>
                  <a:lnTo>
                    <a:pt x="10166" y="10415"/>
                  </a:lnTo>
                  <a:lnTo>
                    <a:pt x="10437" y="10457"/>
                  </a:lnTo>
                  <a:lnTo>
                    <a:pt x="10665" y="10478"/>
                  </a:lnTo>
                  <a:lnTo>
                    <a:pt x="10873" y="10436"/>
                  </a:lnTo>
                  <a:lnTo>
                    <a:pt x="11081" y="10374"/>
                  </a:lnTo>
                  <a:lnTo>
                    <a:pt x="11247" y="10290"/>
                  </a:lnTo>
                  <a:lnTo>
                    <a:pt x="11393" y="10186"/>
                  </a:lnTo>
                  <a:lnTo>
                    <a:pt x="11518" y="10062"/>
                  </a:lnTo>
                  <a:lnTo>
                    <a:pt x="11621" y="9916"/>
                  </a:lnTo>
                  <a:lnTo>
                    <a:pt x="11705" y="9771"/>
                  </a:lnTo>
                  <a:lnTo>
                    <a:pt x="11746" y="9625"/>
                  </a:lnTo>
                  <a:lnTo>
                    <a:pt x="11767" y="9480"/>
                  </a:lnTo>
                  <a:lnTo>
                    <a:pt x="11746" y="9334"/>
                  </a:lnTo>
                  <a:lnTo>
                    <a:pt x="11684" y="9209"/>
                  </a:lnTo>
                  <a:lnTo>
                    <a:pt x="11601" y="9105"/>
                  </a:lnTo>
                  <a:lnTo>
                    <a:pt x="11268" y="8794"/>
                  </a:lnTo>
                  <a:lnTo>
                    <a:pt x="10956" y="8461"/>
                  </a:lnTo>
                  <a:lnTo>
                    <a:pt x="10624" y="8128"/>
                  </a:lnTo>
                  <a:lnTo>
                    <a:pt x="10333" y="7796"/>
                  </a:lnTo>
                  <a:lnTo>
                    <a:pt x="10042" y="7442"/>
                  </a:lnTo>
                  <a:lnTo>
                    <a:pt x="9751" y="7089"/>
                  </a:lnTo>
                  <a:lnTo>
                    <a:pt x="9480" y="6715"/>
                  </a:lnTo>
                  <a:lnTo>
                    <a:pt x="9231" y="6341"/>
                  </a:lnTo>
                  <a:lnTo>
                    <a:pt x="8981" y="5946"/>
                  </a:lnTo>
                  <a:lnTo>
                    <a:pt x="8753" y="5551"/>
                  </a:lnTo>
                  <a:lnTo>
                    <a:pt x="8524" y="5156"/>
                  </a:lnTo>
                  <a:lnTo>
                    <a:pt x="8316" y="4761"/>
                  </a:lnTo>
                  <a:lnTo>
                    <a:pt x="8108" y="4345"/>
                  </a:lnTo>
                  <a:lnTo>
                    <a:pt x="7942" y="3929"/>
                  </a:lnTo>
                  <a:lnTo>
                    <a:pt x="7755" y="3493"/>
                  </a:lnTo>
                  <a:lnTo>
                    <a:pt x="7609" y="3077"/>
                  </a:lnTo>
                  <a:lnTo>
                    <a:pt x="7526" y="2910"/>
                  </a:lnTo>
                  <a:lnTo>
                    <a:pt x="7401" y="2744"/>
                  </a:lnTo>
                  <a:lnTo>
                    <a:pt x="7256" y="2619"/>
                  </a:lnTo>
                  <a:lnTo>
                    <a:pt x="7110" y="2515"/>
                  </a:lnTo>
                  <a:lnTo>
                    <a:pt x="2973" y="42"/>
                  </a:lnTo>
                  <a:lnTo>
                    <a:pt x="28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8"/>
            <p:cNvSpPr/>
            <p:nvPr/>
          </p:nvSpPr>
          <p:spPr>
            <a:xfrm>
              <a:off x="6122650" y="4363300"/>
              <a:ext cx="316525" cy="121650"/>
            </a:xfrm>
            <a:custGeom>
              <a:avLst/>
              <a:gdLst/>
              <a:ahLst/>
              <a:cxnLst/>
              <a:rect l="l" t="t" r="r" b="b"/>
              <a:pathLst>
                <a:path w="12661" h="4866" extrusionOk="0">
                  <a:moveTo>
                    <a:pt x="895" y="1"/>
                  </a:moveTo>
                  <a:lnTo>
                    <a:pt x="770" y="22"/>
                  </a:lnTo>
                  <a:lnTo>
                    <a:pt x="666" y="84"/>
                  </a:lnTo>
                  <a:lnTo>
                    <a:pt x="604" y="188"/>
                  </a:lnTo>
                  <a:lnTo>
                    <a:pt x="562" y="292"/>
                  </a:lnTo>
                  <a:lnTo>
                    <a:pt x="21" y="4096"/>
                  </a:lnTo>
                  <a:lnTo>
                    <a:pt x="1" y="4242"/>
                  </a:lnTo>
                  <a:lnTo>
                    <a:pt x="42" y="4366"/>
                  </a:lnTo>
                  <a:lnTo>
                    <a:pt x="84" y="4491"/>
                  </a:lnTo>
                  <a:lnTo>
                    <a:pt x="167" y="4595"/>
                  </a:lnTo>
                  <a:lnTo>
                    <a:pt x="250" y="4699"/>
                  </a:lnTo>
                  <a:lnTo>
                    <a:pt x="354" y="4761"/>
                  </a:lnTo>
                  <a:lnTo>
                    <a:pt x="479" y="4824"/>
                  </a:lnTo>
                  <a:lnTo>
                    <a:pt x="624" y="4845"/>
                  </a:lnTo>
                  <a:lnTo>
                    <a:pt x="687" y="4865"/>
                  </a:lnTo>
                  <a:lnTo>
                    <a:pt x="1830" y="4824"/>
                  </a:lnTo>
                  <a:lnTo>
                    <a:pt x="2828" y="4782"/>
                  </a:lnTo>
                  <a:lnTo>
                    <a:pt x="3909" y="4741"/>
                  </a:lnTo>
                  <a:lnTo>
                    <a:pt x="5281" y="4741"/>
                  </a:lnTo>
                  <a:lnTo>
                    <a:pt x="6487" y="4761"/>
                  </a:lnTo>
                  <a:lnTo>
                    <a:pt x="7983" y="4803"/>
                  </a:lnTo>
                  <a:lnTo>
                    <a:pt x="9584" y="4845"/>
                  </a:lnTo>
                  <a:lnTo>
                    <a:pt x="11060" y="4865"/>
                  </a:lnTo>
                  <a:lnTo>
                    <a:pt x="11393" y="4845"/>
                  </a:lnTo>
                  <a:lnTo>
                    <a:pt x="11663" y="4782"/>
                  </a:lnTo>
                  <a:lnTo>
                    <a:pt x="11913" y="4699"/>
                  </a:lnTo>
                  <a:lnTo>
                    <a:pt x="12120" y="4595"/>
                  </a:lnTo>
                  <a:lnTo>
                    <a:pt x="12287" y="4450"/>
                  </a:lnTo>
                  <a:lnTo>
                    <a:pt x="12432" y="4304"/>
                  </a:lnTo>
                  <a:lnTo>
                    <a:pt x="12536" y="4138"/>
                  </a:lnTo>
                  <a:lnTo>
                    <a:pt x="12599" y="3951"/>
                  </a:lnTo>
                  <a:lnTo>
                    <a:pt x="12640" y="3784"/>
                  </a:lnTo>
                  <a:lnTo>
                    <a:pt x="12661" y="3618"/>
                  </a:lnTo>
                  <a:lnTo>
                    <a:pt x="12640" y="3452"/>
                  </a:lnTo>
                  <a:lnTo>
                    <a:pt x="12599" y="3306"/>
                  </a:lnTo>
                  <a:lnTo>
                    <a:pt x="12536" y="3161"/>
                  </a:lnTo>
                  <a:lnTo>
                    <a:pt x="12453" y="3057"/>
                  </a:lnTo>
                  <a:lnTo>
                    <a:pt x="12349" y="2974"/>
                  </a:lnTo>
                  <a:lnTo>
                    <a:pt x="12204" y="2932"/>
                  </a:lnTo>
                  <a:lnTo>
                    <a:pt x="11601" y="2787"/>
                  </a:lnTo>
                  <a:lnTo>
                    <a:pt x="11039" y="2641"/>
                  </a:lnTo>
                  <a:lnTo>
                    <a:pt x="10520" y="2495"/>
                  </a:lnTo>
                  <a:lnTo>
                    <a:pt x="10062" y="2350"/>
                  </a:lnTo>
                  <a:lnTo>
                    <a:pt x="9605" y="2184"/>
                  </a:lnTo>
                  <a:lnTo>
                    <a:pt x="9210" y="2017"/>
                  </a:lnTo>
                  <a:lnTo>
                    <a:pt x="8836" y="1851"/>
                  </a:lnTo>
                  <a:lnTo>
                    <a:pt x="8482" y="1685"/>
                  </a:lnTo>
                  <a:lnTo>
                    <a:pt x="8150" y="1518"/>
                  </a:lnTo>
                  <a:lnTo>
                    <a:pt x="7859" y="1331"/>
                  </a:lnTo>
                  <a:lnTo>
                    <a:pt x="7318" y="978"/>
                  </a:lnTo>
                  <a:lnTo>
                    <a:pt x="6840" y="624"/>
                  </a:lnTo>
                  <a:lnTo>
                    <a:pt x="6424" y="271"/>
                  </a:lnTo>
                  <a:lnTo>
                    <a:pt x="6258" y="146"/>
                  </a:lnTo>
                  <a:lnTo>
                    <a:pt x="6071" y="63"/>
                  </a:lnTo>
                  <a:lnTo>
                    <a:pt x="5884" y="22"/>
                  </a:lnTo>
                  <a:lnTo>
                    <a:pt x="56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8"/>
            <p:cNvSpPr/>
            <p:nvPr/>
          </p:nvSpPr>
          <p:spPr>
            <a:xfrm>
              <a:off x="6158000" y="4231300"/>
              <a:ext cx="1050" cy="24450"/>
            </a:xfrm>
            <a:custGeom>
              <a:avLst/>
              <a:gdLst/>
              <a:ahLst/>
              <a:cxnLst/>
              <a:rect l="l" t="t" r="r" b="b"/>
              <a:pathLst>
                <a:path w="42" h="978" extrusionOk="0">
                  <a:moveTo>
                    <a:pt x="21" y="0"/>
                  </a:moveTo>
                  <a:lnTo>
                    <a:pt x="0" y="978"/>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8"/>
            <p:cNvSpPr/>
            <p:nvPr/>
          </p:nvSpPr>
          <p:spPr>
            <a:xfrm>
              <a:off x="6158000" y="4231300"/>
              <a:ext cx="1050" cy="24450"/>
            </a:xfrm>
            <a:custGeom>
              <a:avLst/>
              <a:gdLst/>
              <a:ahLst/>
              <a:cxnLst/>
              <a:rect l="l" t="t" r="r" b="b"/>
              <a:pathLst>
                <a:path w="42" h="978" fill="none" extrusionOk="0">
                  <a:moveTo>
                    <a:pt x="42" y="0"/>
                  </a:moveTo>
                  <a:lnTo>
                    <a:pt x="21" y="0"/>
                  </a:lnTo>
                  <a:lnTo>
                    <a:pt x="0" y="978"/>
                  </a:lnTo>
                  <a:lnTo>
                    <a:pt x="0" y="978"/>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6158000" y="4231300"/>
              <a:ext cx="107600" cy="24450"/>
            </a:xfrm>
            <a:custGeom>
              <a:avLst/>
              <a:gdLst/>
              <a:ahLst/>
              <a:cxnLst/>
              <a:rect l="l" t="t" r="r" b="b"/>
              <a:pathLst>
                <a:path w="4304" h="978" extrusionOk="0">
                  <a:moveTo>
                    <a:pt x="42" y="0"/>
                  </a:moveTo>
                  <a:lnTo>
                    <a:pt x="0" y="978"/>
                  </a:lnTo>
                  <a:lnTo>
                    <a:pt x="4283" y="978"/>
                  </a:lnTo>
                  <a:lnTo>
                    <a:pt x="4304"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8"/>
            <p:cNvSpPr/>
            <p:nvPr/>
          </p:nvSpPr>
          <p:spPr>
            <a:xfrm>
              <a:off x="6158000" y="4231300"/>
              <a:ext cx="107600" cy="24450"/>
            </a:xfrm>
            <a:custGeom>
              <a:avLst/>
              <a:gdLst/>
              <a:ahLst/>
              <a:cxnLst/>
              <a:rect l="l" t="t" r="r" b="b"/>
              <a:pathLst>
                <a:path w="4304" h="978" fill="none" extrusionOk="0">
                  <a:moveTo>
                    <a:pt x="4304" y="0"/>
                  </a:moveTo>
                  <a:lnTo>
                    <a:pt x="42" y="0"/>
                  </a:lnTo>
                  <a:lnTo>
                    <a:pt x="0" y="978"/>
                  </a:lnTo>
                  <a:lnTo>
                    <a:pt x="4283" y="978"/>
                  </a:lnTo>
                  <a:lnTo>
                    <a:pt x="43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8"/>
            <p:cNvSpPr/>
            <p:nvPr/>
          </p:nvSpPr>
          <p:spPr>
            <a:xfrm>
              <a:off x="5476125" y="3934550"/>
              <a:ext cx="13025" cy="21850"/>
            </a:xfrm>
            <a:custGeom>
              <a:avLst/>
              <a:gdLst/>
              <a:ahLst/>
              <a:cxnLst/>
              <a:rect l="l" t="t" r="r" b="b"/>
              <a:pathLst>
                <a:path w="521" h="874" extrusionOk="0">
                  <a:moveTo>
                    <a:pt x="500" y="0"/>
                  </a:moveTo>
                  <a:lnTo>
                    <a:pt x="1" y="873"/>
                  </a:lnTo>
                  <a:lnTo>
                    <a:pt x="21" y="873"/>
                  </a:lnTo>
                  <a:lnTo>
                    <a:pt x="520"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8"/>
            <p:cNvSpPr/>
            <p:nvPr/>
          </p:nvSpPr>
          <p:spPr>
            <a:xfrm>
              <a:off x="5476125" y="3934550"/>
              <a:ext cx="13025" cy="21850"/>
            </a:xfrm>
            <a:custGeom>
              <a:avLst/>
              <a:gdLst/>
              <a:ahLst/>
              <a:cxnLst/>
              <a:rect l="l" t="t" r="r" b="b"/>
              <a:pathLst>
                <a:path w="521" h="874" fill="none" extrusionOk="0">
                  <a:moveTo>
                    <a:pt x="500" y="0"/>
                  </a:moveTo>
                  <a:lnTo>
                    <a:pt x="1" y="873"/>
                  </a:lnTo>
                  <a:lnTo>
                    <a:pt x="21" y="873"/>
                  </a:lnTo>
                  <a:lnTo>
                    <a:pt x="520" y="0"/>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8"/>
            <p:cNvSpPr/>
            <p:nvPr/>
          </p:nvSpPr>
          <p:spPr>
            <a:xfrm>
              <a:off x="5476650" y="3934550"/>
              <a:ext cx="111250" cy="61850"/>
            </a:xfrm>
            <a:custGeom>
              <a:avLst/>
              <a:gdLst/>
              <a:ahLst/>
              <a:cxnLst/>
              <a:rect l="l" t="t" r="r" b="b"/>
              <a:pathLst>
                <a:path w="4450" h="2474" extrusionOk="0">
                  <a:moveTo>
                    <a:pt x="499" y="0"/>
                  </a:moveTo>
                  <a:lnTo>
                    <a:pt x="0" y="873"/>
                  </a:lnTo>
                  <a:lnTo>
                    <a:pt x="3950" y="2474"/>
                  </a:lnTo>
                  <a:lnTo>
                    <a:pt x="4449" y="1622"/>
                  </a:lnTo>
                  <a:lnTo>
                    <a:pt x="499"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8"/>
            <p:cNvSpPr/>
            <p:nvPr/>
          </p:nvSpPr>
          <p:spPr>
            <a:xfrm>
              <a:off x="5476650" y="3934550"/>
              <a:ext cx="111250" cy="61850"/>
            </a:xfrm>
            <a:custGeom>
              <a:avLst/>
              <a:gdLst/>
              <a:ahLst/>
              <a:cxnLst/>
              <a:rect l="l" t="t" r="r" b="b"/>
              <a:pathLst>
                <a:path w="4450" h="2474" fill="none" extrusionOk="0">
                  <a:moveTo>
                    <a:pt x="499" y="0"/>
                  </a:moveTo>
                  <a:lnTo>
                    <a:pt x="0" y="873"/>
                  </a:lnTo>
                  <a:lnTo>
                    <a:pt x="3950" y="2474"/>
                  </a:lnTo>
                  <a:lnTo>
                    <a:pt x="4449" y="1622"/>
                  </a:lnTo>
                  <a:lnTo>
                    <a:pt x="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8"/>
            <p:cNvSpPr/>
            <p:nvPr/>
          </p:nvSpPr>
          <p:spPr>
            <a:xfrm>
              <a:off x="5831100" y="1293850"/>
              <a:ext cx="574300" cy="676175"/>
            </a:xfrm>
            <a:custGeom>
              <a:avLst/>
              <a:gdLst/>
              <a:ahLst/>
              <a:cxnLst/>
              <a:rect l="l" t="t" r="r" b="b"/>
              <a:pathLst>
                <a:path w="22972" h="27047" extrusionOk="0">
                  <a:moveTo>
                    <a:pt x="10332" y="1"/>
                  </a:moveTo>
                  <a:lnTo>
                    <a:pt x="9334" y="42"/>
                  </a:lnTo>
                  <a:lnTo>
                    <a:pt x="8357" y="84"/>
                  </a:lnTo>
                  <a:lnTo>
                    <a:pt x="7380" y="146"/>
                  </a:lnTo>
                  <a:lnTo>
                    <a:pt x="6445" y="209"/>
                  </a:lnTo>
                  <a:lnTo>
                    <a:pt x="5509" y="292"/>
                  </a:lnTo>
                  <a:lnTo>
                    <a:pt x="4595" y="396"/>
                  </a:lnTo>
                  <a:lnTo>
                    <a:pt x="3659" y="500"/>
                  </a:lnTo>
                  <a:lnTo>
                    <a:pt x="2744" y="645"/>
                  </a:lnTo>
                  <a:lnTo>
                    <a:pt x="1830" y="791"/>
                  </a:lnTo>
                  <a:lnTo>
                    <a:pt x="915" y="957"/>
                  </a:lnTo>
                  <a:lnTo>
                    <a:pt x="0" y="1123"/>
                  </a:lnTo>
                  <a:lnTo>
                    <a:pt x="603" y="3743"/>
                  </a:lnTo>
                  <a:lnTo>
                    <a:pt x="1123" y="6133"/>
                  </a:lnTo>
                  <a:lnTo>
                    <a:pt x="1559" y="8316"/>
                  </a:lnTo>
                  <a:lnTo>
                    <a:pt x="1954" y="10312"/>
                  </a:lnTo>
                  <a:lnTo>
                    <a:pt x="2266" y="12162"/>
                  </a:lnTo>
                  <a:lnTo>
                    <a:pt x="2536" y="13846"/>
                  </a:lnTo>
                  <a:lnTo>
                    <a:pt x="2744" y="15426"/>
                  </a:lnTo>
                  <a:lnTo>
                    <a:pt x="2911" y="16881"/>
                  </a:lnTo>
                  <a:lnTo>
                    <a:pt x="3035" y="18274"/>
                  </a:lnTo>
                  <a:lnTo>
                    <a:pt x="3119" y="19584"/>
                  </a:lnTo>
                  <a:lnTo>
                    <a:pt x="3181" y="20831"/>
                  </a:lnTo>
                  <a:lnTo>
                    <a:pt x="3202" y="22058"/>
                  </a:lnTo>
                  <a:lnTo>
                    <a:pt x="3181" y="23284"/>
                  </a:lnTo>
                  <a:lnTo>
                    <a:pt x="3160" y="24511"/>
                  </a:lnTo>
                  <a:lnTo>
                    <a:pt x="3077" y="27047"/>
                  </a:lnTo>
                  <a:lnTo>
                    <a:pt x="20435" y="27047"/>
                  </a:lnTo>
                  <a:lnTo>
                    <a:pt x="20789" y="24781"/>
                  </a:lnTo>
                  <a:lnTo>
                    <a:pt x="21121" y="22640"/>
                  </a:lnTo>
                  <a:lnTo>
                    <a:pt x="21433" y="20623"/>
                  </a:lnTo>
                  <a:lnTo>
                    <a:pt x="21683" y="18752"/>
                  </a:lnTo>
                  <a:lnTo>
                    <a:pt x="21932" y="16985"/>
                  </a:lnTo>
                  <a:lnTo>
                    <a:pt x="22140" y="15364"/>
                  </a:lnTo>
                  <a:lnTo>
                    <a:pt x="22306" y="13846"/>
                  </a:lnTo>
                  <a:lnTo>
                    <a:pt x="22473" y="12453"/>
                  </a:lnTo>
                  <a:lnTo>
                    <a:pt x="22597" y="11144"/>
                  </a:lnTo>
                  <a:lnTo>
                    <a:pt x="22701" y="9959"/>
                  </a:lnTo>
                  <a:lnTo>
                    <a:pt x="22805" y="8878"/>
                  </a:lnTo>
                  <a:lnTo>
                    <a:pt x="22868" y="7880"/>
                  </a:lnTo>
                  <a:lnTo>
                    <a:pt x="22930" y="6965"/>
                  </a:lnTo>
                  <a:lnTo>
                    <a:pt x="22951" y="6154"/>
                  </a:lnTo>
                  <a:lnTo>
                    <a:pt x="22972" y="4761"/>
                  </a:lnTo>
                  <a:lnTo>
                    <a:pt x="22951" y="3660"/>
                  </a:lnTo>
                  <a:lnTo>
                    <a:pt x="22909" y="2807"/>
                  </a:lnTo>
                  <a:lnTo>
                    <a:pt x="22826" y="2204"/>
                  </a:lnTo>
                  <a:lnTo>
                    <a:pt x="22722" y="1768"/>
                  </a:lnTo>
                  <a:lnTo>
                    <a:pt x="22639" y="1498"/>
                  </a:lnTo>
                  <a:lnTo>
                    <a:pt x="22556" y="1352"/>
                  </a:lnTo>
                  <a:lnTo>
                    <a:pt x="22494" y="1290"/>
                  </a:lnTo>
                  <a:lnTo>
                    <a:pt x="22473" y="1269"/>
                  </a:lnTo>
                  <a:lnTo>
                    <a:pt x="21828" y="1144"/>
                  </a:lnTo>
                  <a:lnTo>
                    <a:pt x="20124" y="832"/>
                  </a:lnTo>
                  <a:lnTo>
                    <a:pt x="19022" y="645"/>
                  </a:lnTo>
                  <a:lnTo>
                    <a:pt x="17816" y="458"/>
                  </a:lnTo>
                  <a:lnTo>
                    <a:pt x="16527" y="292"/>
                  </a:lnTo>
                  <a:lnTo>
                    <a:pt x="15259" y="146"/>
                  </a:lnTo>
                  <a:lnTo>
                    <a:pt x="14261" y="84"/>
                  </a:lnTo>
                  <a:lnTo>
                    <a:pt x="13284" y="42"/>
                  </a:lnTo>
                  <a:lnTo>
                    <a:pt x="123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8"/>
            <p:cNvSpPr/>
            <p:nvPr/>
          </p:nvSpPr>
          <p:spPr>
            <a:xfrm>
              <a:off x="5831100" y="1293850"/>
              <a:ext cx="574300" cy="676175"/>
            </a:xfrm>
            <a:custGeom>
              <a:avLst/>
              <a:gdLst/>
              <a:ahLst/>
              <a:cxnLst/>
              <a:rect l="l" t="t" r="r" b="b"/>
              <a:pathLst>
                <a:path w="22972" h="27047" fill="none" extrusionOk="0">
                  <a:moveTo>
                    <a:pt x="22473" y="1269"/>
                  </a:moveTo>
                  <a:lnTo>
                    <a:pt x="22473" y="1269"/>
                  </a:lnTo>
                  <a:lnTo>
                    <a:pt x="22494" y="1290"/>
                  </a:lnTo>
                  <a:lnTo>
                    <a:pt x="22556" y="1352"/>
                  </a:lnTo>
                  <a:lnTo>
                    <a:pt x="22639" y="1498"/>
                  </a:lnTo>
                  <a:lnTo>
                    <a:pt x="22722" y="1768"/>
                  </a:lnTo>
                  <a:lnTo>
                    <a:pt x="22826" y="2204"/>
                  </a:lnTo>
                  <a:lnTo>
                    <a:pt x="22909" y="2807"/>
                  </a:lnTo>
                  <a:lnTo>
                    <a:pt x="22951" y="3660"/>
                  </a:lnTo>
                  <a:lnTo>
                    <a:pt x="22972" y="4761"/>
                  </a:lnTo>
                  <a:lnTo>
                    <a:pt x="22951" y="6154"/>
                  </a:lnTo>
                  <a:lnTo>
                    <a:pt x="22930" y="6965"/>
                  </a:lnTo>
                  <a:lnTo>
                    <a:pt x="22868" y="7880"/>
                  </a:lnTo>
                  <a:lnTo>
                    <a:pt x="22805" y="8878"/>
                  </a:lnTo>
                  <a:lnTo>
                    <a:pt x="22701" y="9959"/>
                  </a:lnTo>
                  <a:lnTo>
                    <a:pt x="22597" y="11144"/>
                  </a:lnTo>
                  <a:lnTo>
                    <a:pt x="22473" y="12453"/>
                  </a:lnTo>
                  <a:lnTo>
                    <a:pt x="22306" y="13846"/>
                  </a:lnTo>
                  <a:lnTo>
                    <a:pt x="22140" y="15364"/>
                  </a:lnTo>
                  <a:lnTo>
                    <a:pt x="21932" y="16985"/>
                  </a:lnTo>
                  <a:lnTo>
                    <a:pt x="21683" y="18752"/>
                  </a:lnTo>
                  <a:lnTo>
                    <a:pt x="21433" y="20623"/>
                  </a:lnTo>
                  <a:lnTo>
                    <a:pt x="21121" y="22640"/>
                  </a:lnTo>
                  <a:lnTo>
                    <a:pt x="20789" y="24781"/>
                  </a:lnTo>
                  <a:lnTo>
                    <a:pt x="20435" y="27047"/>
                  </a:lnTo>
                  <a:lnTo>
                    <a:pt x="3077" y="27047"/>
                  </a:lnTo>
                  <a:lnTo>
                    <a:pt x="3077" y="27047"/>
                  </a:lnTo>
                  <a:lnTo>
                    <a:pt x="3160" y="24511"/>
                  </a:lnTo>
                  <a:lnTo>
                    <a:pt x="3181" y="23284"/>
                  </a:lnTo>
                  <a:lnTo>
                    <a:pt x="3202" y="22058"/>
                  </a:lnTo>
                  <a:lnTo>
                    <a:pt x="3181" y="20831"/>
                  </a:lnTo>
                  <a:lnTo>
                    <a:pt x="3119" y="19584"/>
                  </a:lnTo>
                  <a:lnTo>
                    <a:pt x="3035" y="18274"/>
                  </a:lnTo>
                  <a:lnTo>
                    <a:pt x="2911" y="16881"/>
                  </a:lnTo>
                  <a:lnTo>
                    <a:pt x="2744" y="15426"/>
                  </a:lnTo>
                  <a:lnTo>
                    <a:pt x="2536" y="13846"/>
                  </a:lnTo>
                  <a:lnTo>
                    <a:pt x="2266" y="12162"/>
                  </a:lnTo>
                  <a:lnTo>
                    <a:pt x="1954" y="10312"/>
                  </a:lnTo>
                  <a:lnTo>
                    <a:pt x="1559" y="8316"/>
                  </a:lnTo>
                  <a:lnTo>
                    <a:pt x="1123" y="6133"/>
                  </a:lnTo>
                  <a:lnTo>
                    <a:pt x="603" y="3743"/>
                  </a:lnTo>
                  <a:lnTo>
                    <a:pt x="0" y="1123"/>
                  </a:lnTo>
                  <a:lnTo>
                    <a:pt x="0" y="1123"/>
                  </a:lnTo>
                  <a:lnTo>
                    <a:pt x="915" y="957"/>
                  </a:lnTo>
                  <a:lnTo>
                    <a:pt x="1830" y="791"/>
                  </a:lnTo>
                  <a:lnTo>
                    <a:pt x="2744" y="645"/>
                  </a:lnTo>
                  <a:lnTo>
                    <a:pt x="3659" y="500"/>
                  </a:lnTo>
                  <a:lnTo>
                    <a:pt x="4595" y="396"/>
                  </a:lnTo>
                  <a:lnTo>
                    <a:pt x="5509" y="292"/>
                  </a:lnTo>
                  <a:lnTo>
                    <a:pt x="6445" y="209"/>
                  </a:lnTo>
                  <a:lnTo>
                    <a:pt x="7380" y="146"/>
                  </a:lnTo>
                  <a:lnTo>
                    <a:pt x="7380" y="146"/>
                  </a:lnTo>
                  <a:lnTo>
                    <a:pt x="8357" y="84"/>
                  </a:lnTo>
                  <a:lnTo>
                    <a:pt x="9334" y="42"/>
                  </a:lnTo>
                  <a:lnTo>
                    <a:pt x="10332" y="1"/>
                  </a:lnTo>
                  <a:lnTo>
                    <a:pt x="11309" y="1"/>
                  </a:lnTo>
                  <a:lnTo>
                    <a:pt x="12307" y="1"/>
                  </a:lnTo>
                  <a:lnTo>
                    <a:pt x="13284" y="42"/>
                  </a:lnTo>
                  <a:lnTo>
                    <a:pt x="14261" y="84"/>
                  </a:lnTo>
                  <a:lnTo>
                    <a:pt x="15259" y="146"/>
                  </a:lnTo>
                  <a:lnTo>
                    <a:pt x="15259" y="146"/>
                  </a:lnTo>
                  <a:lnTo>
                    <a:pt x="16527" y="292"/>
                  </a:lnTo>
                  <a:lnTo>
                    <a:pt x="17816" y="458"/>
                  </a:lnTo>
                  <a:lnTo>
                    <a:pt x="19022" y="645"/>
                  </a:lnTo>
                  <a:lnTo>
                    <a:pt x="20124" y="832"/>
                  </a:lnTo>
                  <a:lnTo>
                    <a:pt x="21828" y="1144"/>
                  </a:lnTo>
                  <a:lnTo>
                    <a:pt x="22473" y="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8"/>
            <p:cNvSpPr/>
            <p:nvPr/>
          </p:nvSpPr>
          <p:spPr>
            <a:xfrm>
              <a:off x="6015075" y="1076100"/>
              <a:ext cx="220375" cy="395525"/>
            </a:xfrm>
            <a:custGeom>
              <a:avLst/>
              <a:gdLst/>
              <a:ahLst/>
              <a:cxnLst/>
              <a:rect l="l" t="t" r="r" b="b"/>
              <a:pathLst>
                <a:path w="8815" h="15821" extrusionOk="0">
                  <a:moveTo>
                    <a:pt x="790" y="0"/>
                  </a:move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8"/>
            <p:cNvSpPr/>
            <p:nvPr/>
          </p:nvSpPr>
          <p:spPr>
            <a:xfrm>
              <a:off x="6015075" y="1076100"/>
              <a:ext cx="220375" cy="395525"/>
            </a:xfrm>
            <a:custGeom>
              <a:avLst/>
              <a:gdLst/>
              <a:ahLst/>
              <a:cxnLst/>
              <a:rect l="l" t="t" r="r" b="b"/>
              <a:pathLst>
                <a:path w="8815" h="15821" fill="none" extrusionOk="0">
                  <a:moveTo>
                    <a:pt x="790" y="0"/>
                  </a:moveTo>
                  <a:lnTo>
                    <a:pt x="790" y="0"/>
                  </a:lnTo>
                  <a:lnTo>
                    <a:pt x="977" y="1040"/>
                  </a:lnTo>
                  <a:lnTo>
                    <a:pt x="1061" y="1622"/>
                  </a:lnTo>
                  <a:lnTo>
                    <a:pt x="1123" y="2225"/>
                  </a:lnTo>
                  <a:lnTo>
                    <a:pt x="1185" y="2848"/>
                  </a:lnTo>
                  <a:lnTo>
                    <a:pt x="1227" y="3493"/>
                  </a:lnTo>
                  <a:lnTo>
                    <a:pt x="1248" y="4117"/>
                  </a:lnTo>
                  <a:lnTo>
                    <a:pt x="1248" y="4761"/>
                  </a:lnTo>
                  <a:lnTo>
                    <a:pt x="1227" y="5385"/>
                  </a:lnTo>
                  <a:lnTo>
                    <a:pt x="1165" y="6008"/>
                  </a:lnTo>
                  <a:lnTo>
                    <a:pt x="1081" y="6590"/>
                  </a:lnTo>
                  <a:lnTo>
                    <a:pt x="957" y="7131"/>
                  </a:lnTo>
                  <a:lnTo>
                    <a:pt x="874" y="7401"/>
                  </a:lnTo>
                  <a:lnTo>
                    <a:pt x="770" y="7651"/>
                  </a:lnTo>
                  <a:lnTo>
                    <a:pt x="686" y="7900"/>
                  </a:lnTo>
                  <a:lnTo>
                    <a:pt x="562" y="8129"/>
                  </a:lnTo>
                  <a:lnTo>
                    <a:pt x="437" y="8337"/>
                  </a:lnTo>
                  <a:lnTo>
                    <a:pt x="312" y="8524"/>
                  </a:lnTo>
                  <a:lnTo>
                    <a:pt x="167" y="8711"/>
                  </a:lnTo>
                  <a:lnTo>
                    <a:pt x="0" y="8877"/>
                  </a:lnTo>
                  <a:lnTo>
                    <a:pt x="0" y="8877"/>
                  </a:lnTo>
                  <a:lnTo>
                    <a:pt x="333" y="9418"/>
                  </a:lnTo>
                  <a:lnTo>
                    <a:pt x="666" y="9937"/>
                  </a:lnTo>
                  <a:lnTo>
                    <a:pt x="1019" y="10457"/>
                  </a:lnTo>
                  <a:lnTo>
                    <a:pt x="1372" y="10956"/>
                  </a:lnTo>
                  <a:lnTo>
                    <a:pt x="1767" y="11455"/>
                  </a:lnTo>
                  <a:lnTo>
                    <a:pt x="2162" y="11933"/>
                  </a:lnTo>
                  <a:lnTo>
                    <a:pt x="2578" y="12390"/>
                  </a:lnTo>
                  <a:lnTo>
                    <a:pt x="3015" y="12827"/>
                  </a:lnTo>
                  <a:lnTo>
                    <a:pt x="3472" y="13264"/>
                  </a:lnTo>
                  <a:lnTo>
                    <a:pt x="3929" y="13679"/>
                  </a:lnTo>
                  <a:lnTo>
                    <a:pt x="4408" y="14074"/>
                  </a:lnTo>
                  <a:lnTo>
                    <a:pt x="4886" y="14448"/>
                  </a:lnTo>
                  <a:lnTo>
                    <a:pt x="5385" y="14823"/>
                  </a:lnTo>
                  <a:lnTo>
                    <a:pt x="5904" y="15176"/>
                  </a:lnTo>
                  <a:lnTo>
                    <a:pt x="6424" y="15509"/>
                  </a:lnTo>
                  <a:lnTo>
                    <a:pt x="6965" y="15821"/>
                  </a:lnTo>
                  <a:lnTo>
                    <a:pt x="6965" y="15821"/>
                  </a:lnTo>
                  <a:lnTo>
                    <a:pt x="7276" y="15550"/>
                  </a:lnTo>
                  <a:lnTo>
                    <a:pt x="7567" y="15280"/>
                  </a:lnTo>
                  <a:lnTo>
                    <a:pt x="7817" y="15010"/>
                  </a:lnTo>
                  <a:lnTo>
                    <a:pt x="8025" y="14719"/>
                  </a:lnTo>
                  <a:lnTo>
                    <a:pt x="8212" y="14428"/>
                  </a:lnTo>
                  <a:lnTo>
                    <a:pt x="8357" y="14137"/>
                  </a:lnTo>
                  <a:lnTo>
                    <a:pt x="8503" y="13846"/>
                  </a:lnTo>
                  <a:lnTo>
                    <a:pt x="8607" y="13555"/>
                  </a:lnTo>
                  <a:lnTo>
                    <a:pt x="8690" y="13264"/>
                  </a:lnTo>
                  <a:lnTo>
                    <a:pt x="8752" y="12972"/>
                  </a:lnTo>
                  <a:lnTo>
                    <a:pt x="8794" y="12681"/>
                  </a:lnTo>
                  <a:lnTo>
                    <a:pt x="8815" y="12390"/>
                  </a:lnTo>
                  <a:lnTo>
                    <a:pt x="8815" y="12099"/>
                  </a:lnTo>
                  <a:lnTo>
                    <a:pt x="8815" y="11829"/>
                  </a:lnTo>
                  <a:lnTo>
                    <a:pt x="8794" y="11559"/>
                  </a:lnTo>
                  <a:lnTo>
                    <a:pt x="8752" y="11289"/>
                  </a:lnTo>
                  <a:lnTo>
                    <a:pt x="8648" y="10790"/>
                  </a:lnTo>
                  <a:lnTo>
                    <a:pt x="8524" y="10332"/>
                  </a:lnTo>
                  <a:lnTo>
                    <a:pt x="8378" y="9917"/>
                  </a:lnTo>
                  <a:lnTo>
                    <a:pt x="8233" y="9563"/>
                  </a:lnTo>
                  <a:lnTo>
                    <a:pt x="8108" y="9272"/>
                  </a:lnTo>
                  <a:lnTo>
                    <a:pt x="8004" y="9064"/>
                  </a:lnTo>
                  <a:lnTo>
                    <a:pt x="7900" y="8877"/>
                  </a:lnTo>
                  <a:lnTo>
                    <a:pt x="7900" y="8877"/>
                  </a:lnTo>
                  <a:lnTo>
                    <a:pt x="7401" y="8732"/>
                  </a:lnTo>
                  <a:lnTo>
                    <a:pt x="7172" y="8648"/>
                  </a:lnTo>
                  <a:lnTo>
                    <a:pt x="6965" y="8565"/>
                  </a:lnTo>
                  <a:lnTo>
                    <a:pt x="6757" y="8461"/>
                  </a:lnTo>
                  <a:lnTo>
                    <a:pt x="6590" y="8357"/>
                  </a:lnTo>
                  <a:lnTo>
                    <a:pt x="6424" y="8253"/>
                  </a:lnTo>
                  <a:lnTo>
                    <a:pt x="6279" y="8129"/>
                  </a:lnTo>
                  <a:lnTo>
                    <a:pt x="6133" y="8004"/>
                  </a:lnTo>
                  <a:lnTo>
                    <a:pt x="6008" y="7879"/>
                  </a:lnTo>
                  <a:lnTo>
                    <a:pt x="5904" y="7755"/>
                  </a:lnTo>
                  <a:lnTo>
                    <a:pt x="5800" y="7609"/>
                  </a:lnTo>
                  <a:lnTo>
                    <a:pt x="5634" y="7318"/>
                  </a:lnTo>
                  <a:lnTo>
                    <a:pt x="5509" y="6985"/>
                  </a:lnTo>
                  <a:lnTo>
                    <a:pt x="5426" y="6674"/>
                  </a:lnTo>
                  <a:lnTo>
                    <a:pt x="5385" y="6320"/>
                  </a:lnTo>
                  <a:lnTo>
                    <a:pt x="5364" y="5967"/>
                  </a:lnTo>
                  <a:lnTo>
                    <a:pt x="5364" y="5613"/>
                  </a:lnTo>
                  <a:lnTo>
                    <a:pt x="5405" y="5239"/>
                  </a:lnTo>
                  <a:lnTo>
                    <a:pt x="5468" y="4886"/>
                  </a:lnTo>
                  <a:lnTo>
                    <a:pt x="5530" y="4511"/>
                  </a:lnTo>
                  <a:lnTo>
                    <a:pt x="5634" y="4137"/>
                  </a:lnTo>
                  <a:lnTo>
                    <a:pt x="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6149675" y="1206025"/>
              <a:ext cx="1075" cy="8350"/>
            </a:xfrm>
            <a:custGeom>
              <a:avLst/>
              <a:gdLst/>
              <a:ahLst/>
              <a:cxnLst/>
              <a:rect l="l" t="t" r="r" b="b"/>
              <a:pathLst>
                <a:path w="43" h="334" extrusionOk="0">
                  <a:moveTo>
                    <a:pt x="21" y="1"/>
                  </a:moveTo>
                  <a:lnTo>
                    <a:pt x="1" y="333"/>
                  </a:lnTo>
                  <a:lnTo>
                    <a:pt x="4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6149675" y="1206025"/>
              <a:ext cx="1075" cy="8350"/>
            </a:xfrm>
            <a:custGeom>
              <a:avLst/>
              <a:gdLst/>
              <a:ahLst/>
              <a:cxnLst/>
              <a:rect l="l" t="t" r="r" b="b"/>
              <a:pathLst>
                <a:path w="43" h="334" fill="none" extrusionOk="0">
                  <a:moveTo>
                    <a:pt x="42" y="1"/>
                  </a:moveTo>
                  <a:lnTo>
                    <a:pt x="42" y="1"/>
                  </a:lnTo>
                  <a:lnTo>
                    <a:pt x="21" y="1"/>
                  </a:lnTo>
                  <a:lnTo>
                    <a:pt x="21" y="1"/>
                  </a:lnTo>
                  <a:lnTo>
                    <a:pt x="1" y="333"/>
                  </a:lnTo>
                  <a:lnTo>
                    <a:pt x="1" y="333"/>
                  </a:lnTo>
                  <a:lnTo>
                    <a:pt x="1" y="333"/>
                  </a:lnTo>
                  <a:lnTo>
                    <a:pt x="1" y="333"/>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6150200" y="1199800"/>
              <a:ext cx="1075" cy="6250"/>
            </a:xfrm>
            <a:custGeom>
              <a:avLst/>
              <a:gdLst/>
              <a:ahLst/>
              <a:cxnLst/>
              <a:rect l="l" t="t" r="r" b="b"/>
              <a:pathLst>
                <a:path w="43" h="250" extrusionOk="0">
                  <a:moveTo>
                    <a:pt x="42" y="0"/>
                  </a:moveTo>
                  <a:lnTo>
                    <a:pt x="0" y="250"/>
                  </a:lnTo>
                  <a:lnTo>
                    <a:pt x="21" y="250"/>
                  </a:lnTo>
                  <a:lnTo>
                    <a:pt x="42"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6150200" y="1199800"/>
              <a:ext cx="1075" cy="6250"/>
            </a:xfrm>
            <a:custGeom>
              <a:avLst/>
              <a:gdLst/>
              <a:ahLst/>
              <a:cxnLst/>
              <a:rect l="l" t="t" r="r" b="b"/>
              <a:pathLst>
                <a:path w="43" h="250" fill="none" extrusionOk="0">
                  <a:moveTo>
                    <a:pt x="42" y="0"/>
                  </a:moveTo>
                  <a:lnTo>
                    <a:pt x="42" y="0"/>
                  </a:lnTo>
                  <a:lnTo>
                    <a:pt x="0" y="250"/>
                  </a:lnTo>
                  <a:lnTo>
                    <a:pt x="0" y="250"/>
                  </a:lnTo>
                  <a:lnTo>
                    <a:pt x="21" y="250"/>
                  </a:lnTo>
                  <a:lnTo>
                    <a:pt x="21" y="25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8"/>
            <p:cNvSpPr/>
            <p:nvPr/>
          </p:nvSpPr>
          <p:spPr>
            <a:xfrm>
              <a:off x="6073800" y="1118200"/>
              <a:ext cx="82150" cy="96175"/>
            </a:xfrm>
            <a:custGeom>
              <a:avLst/>
              <a:gdLst/>
              <a:ahLst/>
              <a:cxnLst/>
              <a:rect l="l" t="t" r="r" b="b"/>
              <a:pathLst>
                <a:path w="3286" h="3847" extrusionOk="0">
                  <a:moveTo>
                    <a:pt x="416" y="0"/>
                  </a:moveTo>
                  <a:lnTo>
                    <a:pt x="292" y="291"/>
                  </a:lnTo>
                  <a:lnTo>
                    <a:pt x="146" y="686"/>
                  </a:lnTo>
                  <a:lnTo>
                    <a:pt x="63" y="915"/>
                  </a:lnTo>
                  <a:lnTo>
                    <a:pt x="21" y="1144"/>
                  </a:lnTo>
                  <a:lnTo>
                    <a:pt x="1" y="1372"/>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56" y="3514"/>
                  </a:lnTo>
                  <a:lnTo>
                    <a:pt x="3098" y="3264"/>
                  </a:lnTo>
                  <a:lnTo>
                    <a:pt x="3181" y="2848"/>
                  </a:lnTo>
                  <a:lnTo>
                    <a:pt x="3285" y="2453"/>
                  </a:lnTo>
                  <a:lnTo>
                    <a:pt x="41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8"/>
            <p:cNvSpPr/>
            <p:nvPr/>
          </p:nvSpPr>
          <p:spPr>
            <a:xfrm>
              <a:off x="6073800" y="1118200"/>
              <a:ext cx="82150" cy="96175"/>
            </a:xfrm>
            <a:custGeom>
              <a:avLst/>
              <a:gdLst/>
              <a:ahLst/>
              <a:cxnLst/>
              <a:rect l="l" t="t" r="r" b="b"/>
              <a:pathLst>
                <a:path w="3286" h="3847" fill="none" extrusionOk="0">
                  <a:moveTo>
                    <a:pt x="416" y="0"/>
                  </a:moveTo>
                  <a:lnTo>
                    <a:pt x="416" y="0"/>
                  </a:lnTo>
                  <a:lnTo>
                    <a:pt x="292" y="291"/>
                  </a:lnTo>
                  <a:lnTo>
                    <a:pt x="146" y="686"/>
                  </a:lnTo>
                  <a:lnTo>
                    <a:pt x="63" y="915"/>
                  </a:lnTo>
                  <a:lnTo>
                    <a:pt x="21" y="1144"/>
                  </a:lnTo>
                  <a:lnTo>
                    <a:pt x="1" y="1372"/>
                  </a:lnTo>
                  <a:lnTo>
                    <a:pt x="21" y="1601"/>
                  </a:lnTo>
                  <a:lnTo>
                    <a:pt x="21" y="1601"/>
                  </a:lnTo>
                  <a:lnTo>
                    <a:pt x="84" y="1809"/>
                  </a:lnTo>
                  <a:lnTo>
                    <a:pt x="167" y="2017"/>
                  </a:lnTo>
                  <a:lnTo>
                    <a:pt x="292" y="2225"/>
                  </a:lnTo>
                  <a:lnTo>
                    <a:pt x="437" y="2433"/>
                  </a:lnTo>
                  <a:lnTo>
                    <a:pt x="603" y="2620"/>
                  </a:lnTo>
                  <a:lnTo>
                    <a:pt x="790" y="2786"/>
                  </a:lnTo>
                  <a:lnTo>
                    <a:pt x="998" y="2952"/>
                  </a:lnTo>
                  <a:lnTo>
                    <a:pt x="1206" y="3098"/>
                  </a:lnTo>
                  <a:lnTo>
                    <a:pt x="1435" y="3243"/>
                  </a:lnTo>
                  <a:lnTo>
                    <a:pt x="1664" y="3389"/>
                  </a:lnTo>
                  <a:lnTo>
                    <a:pt x="1892" y="3493"/>
                  </a:lnTo>
                  <a:lnTo>
                    <a:pt x="2142" y="3597"/>
                  </a:lnTo>
                  <a:lnTo>
                    <a:pt x="2370" y="3680"/>
                  </a:lnTo>
                  <a:lnTo>
                    <a:pt x="2599" y="3763"/>
                  </a:lnTo>
                  <a:lnTo>
                    <a:pt x="2828" y="3805"/>
                  </a:lnTo>
                  <a:lnTo>
                    <a:pt x="3036" y="3846"/>
                  </a:lnTo>
                  <a:lnTo>
                    <a:pt x="3036" y="3846"/>
                  </a:lnTo>
                  <a:lnTo>
                    <a:pt x="3056" y="3514"/>
                  </a:lnTo>
                  <a:lnTo>
                    <a:pt x="3056" y="3514"/>
                  </a:lnTo>
                  <a:lnTo>
                    <a:pt x="3098" y="3264"/>
                  </a:lnTo>
                  <a:lnTo>
                    <a:pt x="3098" y="3264"/>
                  </a:lnTo>
                  <a:lnTo>
                    <a:pt x="3181" y="2848"/>
                  </a:lnTo>
                  <a:lnTo>
                    <a:pt x="3285" y="2453"/>
                  </a:lnTo>
                  <a:lnTo>
                    <a:pt x="3285" y="2453"/>
                  </a:lnTo>
                  <a:lnTo>
                    <a:pt x="4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5922575" y="788175"/>
              <a:ext cx="325875" cy="398650"/>
            </a:xfrm>
            <a:custGeom>
              <a:avLst/>
              <a:gdLst/>
              <a:ahLst/>
              <a:cxnLst/>
              <a:rect l="l" t="t" r="r" b="b"/>
              <a:pathLst>
                <a:path w="13035" h="15946" extrusionOk="0">
                  <a:moveTo>
                    <a:pt x="5592" y="0"/>
                  </a:moveTo>
                  <a:lnTo>
                    <a:pt x="5322" y="21"/>
                  </a:lnTo>
                  <a:lnTo>
                    <a:pt x="5031" y="42"/>
                  </a:lnTo>
                  <a:lnTo>
                    <a:pt x="4740" y="84"/>
                  </a:lnTo>
                  <a:lnTo>
                    <a:pt x="4470" y="146"/>
                  </a:lnTo>
                  <a:lnTo>
                    <a:pt x="4199" y="229"/>
                  </a:lnTo>
                  <a:lnTo>
                    <a:pt x="3929" y="291"/>
                  </a:lnTo>
                  <a:lnTo>
                    <a:pt x="3680" y="395"/>
                  </a:lnTo>
                  <a:lnTo>
                    <a:pt x="3409" y="499"/>
                  </a:lnTo>
                  <a:lnTo>
                    <a:pt x="3160" y="624"/>
                  </a:lnTo>
                  <a:lnTo>
                    <a:pt x="2910" y="749"/>
                  </a:lnTo>
                  <a:lnTo>
                    <a:pt x="2682" y="894"/>
                  </a:lnTo>
                  <a:lnTo>
                    <a:pt x="2453" y="1061"/>
                  </a:lnTo>
                  <a:lnTo>
                    <a:pt x="2224" y="1227"/>
                  </a:lnTo>
                  <a:lnTo>
                    <a:pt x="2017" y="1393"/>
                  </a:lnTo>
                  <a:lnTo>
                    <a:pt x="1809" y="1580"/>
                  </a:lnTo>
                  <a:lnTo>
                    <a:pt x="1601" y="1767"/>
                  </a:lnTo>
                  <a:lnTo>
                    <a:pt x="1414" y="1975"/>
                  </a:lnTo>
                  <a:lnTo>
                    <a:pt x="1247" y="2204"/>
                  </a:lnTo>
                  <a:lnTo>
                    <a:pt x="1060" y="2412"/>
                  </a:lnTo>
                  <a:lnTo>
                    <a:pt x="915" y="2661"/>
                  </a:lnTo>
                  <a:lnTo>
                    <a:pt x="769" y="2890"/>
                  </a:lnTo>
                  <a:lnTo>
                    <a:pt x="624" y="3140"/>
                  </a:lnTo>
                  <a:lnTo>
                    <a:pt x="499" y="3410"/>
                  </a:lnTo>
                  <a:lnTo>
                    <a:pt x="395" y="3659"/>
                  </a:lnTo>
                  <a:lnTo>
                    <a:pt x="291" y="3929"/>
                  </a:lnTo>
                  <a:lnTo>
                    <a:pt x="208" y="4221"/>
                  </a:lnTo>
                  <a:lnTo>
                    <a:pt x="125" y="4512"/>
                  </a:lnTo>
                  <a:lnTo>
                    <a:pt x="83" y="4803"/>
                  </a:lnTo>
                  <a:lnTo>
                    <a:pt x="21" y="5135"/>
                  </a:lnTo>
                  <a:lnTo>
                    <a:pt x="0" y="5468"/>
                  </a:lnTo>
                  <a:lnTo>
                    <a:pt x="0" y="5800"/>
                  </a:lnTo>
                  <a:lnTo>
                    <a:pt x="0" y="6133"/>
                  </a:lnTo>
                  <a:lnTo>
                    <a:pt x="21" y="6466"/>
                  </a:lnTo>
                  <a:lnTo>
                    <a:pt x="83" y="6798"/>
                  </a:lnTo>
                  <a:lnTo>
                    <a:pt x="146" y="7131"/>
                  </a:lnTo>
                  <a:lnTo>
                    <a:pt x="229" y="7443"/>
                  </a:lnTo>
                  <a:lnTo>
                    <a:pt x="644" y="8877"/>
                  </a:lnTo>
                  <a:lnTo>
                    <a:pt x="1019" y="10104"/>
                  </a:lnTo>
                  <a:lnTo>
                    <a:pt x="1206" y="10665"/>
                  </a:lnTo>
                  <a:lnTo>
                    <a:pt x="1393" y="11164"/>
                  </a:lnTo>
                  <a:lnTo>
                    <a:pt x="1580" y="11642"/>
                  </a:lnTo>
                  <a:lnTo>
                    <a:pt x="1788" y="12099"/>
                  </a:lnTo>
                  <a:lnTo>
                    <a:pt x="2017" y="12515"/>
                  </a:lnTo>
                  <a:lnTo>
                    <a:pt x="2245" y="12910"/>
                  </a:lnTo>
                  <a:lnTo>
                    <a:pt x="2515" y="13284"/>
                  </a:lnTo>
                  <a:lnTo>
                    <a:pt x="2807" y="13638"/>
                  </a:lnTo>
                  <a:lnTo>
                    <a:pt x="3139" y="13970"/>
                  </a:lnTo>
                  <a:lnTo>
                    <a:pt x="3513" y="14303"/>
                  </a:lnTo>
                  <a:lnTo>
                    <a:pt x="3929" y="14615"/>
                  </a:lnTo>
                  <a:lnTo>
                    <a:pt x="4366" y="14927"/>
                  </a:lnTo>
                  <a:lnTo>
                    <a:pt x="4740" y="15155"/>
                  </a:lnTo>
                  <a:lnTo>
                    <a:pt x="5114" y="15342"/>
                  </a:lnTo>
                  <a:lnTo>
                    <a:pt x="5467" y="15509"/>
                  </a:lnTo>
                  <a:lnTo>
                    <a:pt x="5842" y="15654"/>
                  </a:lnTo>
                  <a:lnTo>
                    <a:pt x="6216" y="15758"/>
                  </a:lnTo>
                  <a:lnTo>
                    <a:pt x="6590" y="15841"/>
                  </a:lnTo>
                  <a:lnTo>
                    <a:pt x="6964" y="15904"/>
                  </a:lnTo>
                  <a:lnTo>
                    <a:pt x="7338" y="15945"/>
                  </a:lnTo>
                  <a:lnTo>
                    <a:pt x="8087" y="15945"/>
                  </a:lnTo>
                  <a:lnTo>
                    <a:pt x="8440" y="15904"/>
                  </a:lnTo>
                  <a:lnTo>
                    <a:pt x="8794" y="15841"/>
                  </a:lnTo>
                  <a:lnTo>
                    <a:pt x="9147" y="15758"/>
                  </a:lnTo>
                  <a:lnTo>
                    <a:pt x="9480" y="15675"/>
                  </a:lnTo>
                  <a:lnTo>
                    <a:pt x="9812" y="15550"/>
                  </a:lnTo>
                  <a:lnTo>
                    <a:pt x="10124" y="15405"/>
                  </a:lnTo>
                  <a:lnTo>
                    <a:pt x="10436" y="15239"/>
                  </a:lnTo>
                  <a:lnTo>
                    <a:pt x="10727" y="15051"/>
                  </a:lnTo>
                  <a:lnTo>
                    <a:pt x="11018" y="14864"/>
                  </a:lnTo>
                  <a:lnTo>
                    <a:pt x="11288" y="14636"/>
                  </a:lnTo>
                  <a:lnTo>
                    <a:pt x="11538" y="14407"/>
                  </a:lnTo>
                  <a:lnTo>
                    <a:pt x="11787" y="14137"/>
                  </a:lnTo>
                  <a:lnTo>
                    <a:pt x="11995" y="13866"/>
                  </a:lnTo>
                  <a:lnTo>
                    <a:pt x="12203" y="13575"/>
                  </a:lnTo>
                  <a:lnTo>
                    <a:pt x="12390" y="13284"/>
                  </a:lnTo>
                  <a:lnTo>
                    <a:pt x="12556" y="12952"/>
                  </a:lnTo>
                  <a:lnTo>
                    <a:pt x="12681" y="12619"/>
                  </a:lnTo>
                  <a:lnTo>
                    <a:pt x="12806" y="12287"/>
                  </a:lnTo>
                  <a:lnTo>
                    <a:pt x="12910" y="11912"/>
                  </a:lnTo>
                  <a:lnTo>
                    <a:pt x="12972" y="11538"/>
                  </a:lnTo>
                  <a:lnTo>
                    <a:pt x="13014" y="11143"/>
                  </a:lnTo>
                  <a:lnTo>
                    <a:pt x="13035" y="10748"/>
                  </a:lnTo>
                  <a:lnTo>
                    <a:pt x="13035" y="10000"/>
                  </a:lnTo>
                  <a:lnTo>
                    <a:pt x="12972" y="9189"/>
                  </a:lnTo>
                  <a:lnTo>
                    <a:pt x="12868" y="8378"/>
                  </a:lnTo>
                  <a:lnTo>
                    <a:pt x="12702" y="7547"/>
                  </a:lnTo>
                  <a:lnTo>
                    <a:pt x="12515" y="6694"/>
                  </a:lnTo>
                  <a:lnTo>
                    <a:pt x="12390" y="6279"/>
                  </a:lnTo>
                  <a:lnTo>
                    <a:pt x="12245" y="5863"/>
                  </a:lnTo>
                  <a:lnTo>
                    <a:pt x="12099" y="5447"/>
                  </a:lnTo>
                  <a:lnTo>
                    <a:pt x="11933" y="5031"/>
                  </a:lnTo>
                  <a:lnTo>
                    <a:pt x="11766" y="4636"/>
                  </a:lnTo>
                  <a:lnTo>
                    <a:pt x="11579" y="4241"/>
                  </a:lnTo>
                  <a:lnTo>
                    <a:pt x="11392" y="3846"/>
                  </a:lnTo>
                  <a:lnTo>
                    <a:pt x="11164" y="3472"/>
                  </a:lnTo>
                  <a:lnTo>
                    <a:pt x="10956" y="3098"/>
                  </a:lnTo>
                  <a:lnTo>
                    <a:pt x="10706" y="2765"/>
                  </a:lnTo>
                  <a:lnTo>
                    <a:pt x="10457" y="2412"/>
                  </a:lnTo>
                  <a:lnTo>
                    <a:pt x="10186" y="2100"/>
                  </a:lnTo>
                  <a:lnTo>
                    <a:pt x="9916" y="1809"/>
                  </a:lnTo>
                  <a:lnTo>
                    <a:pt x="9625" y="1518"/>
                  </a:lnTo>
                  <a:lnTo>
                    <a:pt x="9313" y="1248"/>
                  </a:lnTo>
                  <a:lnTo>
                    <a:pt x="9002" y="1019"/>
                  </a:lnTo>
                  <a:lnTo>
                    <a:pt x="8648" y="790"/>
                  </a:lnTo>
                  <a:lnTo>
                    <a:pt x="8315" y="603"/>
                  </a:lnTo>
                  <a:lnTo>
                    <a:pt x="7941" y="437"/>
                  </a:lnTo>
                  <a:lnTo>
                    <a:pt x="7567" y="291"/>
                  </a:lnTo>
                  <a:lnTo>
                    <a:pt x="7172" y="167"/>
                  </a:lnTo>
                  <a:lnTo>
                    <a:pt x="6777" y="84"/>
                  </a:lnTo>
                  <a:lnTo>
                    <a:pt x="6486" y="42"/>
                  </a:lnTo>
                  <a:lnTo>
                    <a:pt x="6174" y="21"/>
                  </a:lnTo>
                  <a:lnTo>
                    <a:pt x="588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8"/>
            <p:cNvSpPr/>
            <p:nvPr/>
          </p:nvSpPr>
          <p:spPr>
            <a:xfrm>
              <a:off x="5882025" y="766875"/>
              <a:ext cx="288475" cy="284300"/>
            </a:xfrm>
            <a:custGeom>
              <a:avLst/>
              <a:gdLst/>
              <a:ahLst/>
              <a:cxnLst/>
              <a:rect l="l" t="t" r="r" b="b"/>
              <a:pathLst>
                <a:path w="11539" h="11372" extrusionOk="0">
                  <a:moveTo>
                    <a:pt x="9750" y="0"/>
                  </a:moveTo>
                  <a:lnTo>
                    <a:pt x="9501" y="42"/>
                  </a:lnTo>
                  <a:lnTo>
                    <a:pt x="5052" y="769"/>
                  </a:lnTo>
                  <a:lnTo>
                    <a:pt x="4823" y="832"/>
                  </a:lnTo>
                  <a:lnTo>
                    <a:pt x="4595" y="915"/>
                  </a:lnTo>
                  <a:lnTo>
                    <a:pt x="4387" y="1019"/>
                  </a:lnTo>
                  <a:lnTo>
                    <a:pt x="4200" y="1164"/>
                  </a:lnTo>
                  <a:lnTo>
                    <a:pt x="1040" y="3888"/>
                  </a:lnTo>
                  <a:lnTo>
                    <a:pt x="936" y="3992"/>
                  </a:lnTo>
                  <a:lnTo>
                    <a:pt x="832" y="4095"/>
                  </a:lnTo>
                  <a:lnTo>
                    <a:pt x="749" y="4220"/>
                  </a:lnTo>
                  <a:lnTo>
                    <a:pt x="666" y="4366"/>
                  </a:lnTo>
                  <a:lnTo>
                    <a:pt x="603" y="4490"/>
                  </a:lnTo>
                  <a:lnTo>
                    <a:pt x="541" y="4636"/>
                  </a:lnTo>
                  <a:lnTo>
                    <a:pt x="499" y="4781"/>
                  </a:lnTo>
                  <a:lnTo>
                    <a:pt x="479" y="4927"/>
                  </a:lnTo>
                  <a:lnTo>
                    <a:pt x="21" y="7817"/>
                  </a:lnTo>
                  <a:lnTo>
                    <a:pt x="1" y="8004"/>
                  </a:lnTo>
                  <a:lnTo>
                    <a:pt x="1" y="8170"/>
                  </a:lnTo>
                  <a:lnTo>
                    <a:pt x="21" y="8336"/>
                  </a:lnTo>
                  <a:lnTo>
                    <a:pt x="63" y="8523"/>
                  </a:lnTo>
                  <a:lnTo>
                    <a:pt x="167" y="8898"/>
                  </a:lnTo>
                  <a:lnTo>
                    <a:pt x="333" y="9376"/>
                  </a:lnTo>
                  <a:lnTo>
                    <a:pt x="541" y="9875"/>
                  </a:lnTo>
                  <a:lnTo>
                    <a:pt x="666" y="10124"/>
                  </a:lnTo>
                  <a:lnTo>
                    <a:pt x="811" y="10374"/>
                  </a:lnTo>
                  <a:lnTo>
                    <a:pt x="957" y="10602"/>
                  </a:lnTo>
                  <a:lnTo>
                    <a:pt x="1123" y="10810"/>
                  </a:lnTo>
                  <a:lnTo>
                    <a:pt x="1289" y="10997"/>
                  </a:lnTo>
                  <a:lnTo>
                    <a:pt x="1477" y="11143"/>
                  </a:lnTo>
                  <a:lnTo>
                    <a:pt x="1684" y="11268"/>
                  </a:lnTo>
                  <a:lnTo>
                    <a:pt x="1892" y="11351"/>
                  </a:lnTo>
                  <a:lnTo>
                    <a:pt x="2017" y="11371"/>
                  </a:lnTo>
                  <a:lnTo>
                    <a:pt x="2246" y="11371"/>
                  </a:lnTo>
                  <a:lnTo>
                    <a:pt x="2370" y="11351"/>
                  </a:lnTo>
                  <a:lnTo>
                    <a:pt x="2537" y="11309"/>
                  </a:lnTo>
                  <a:lnTo>
                    <a:pt x="2682" y="11226"/>
                  </a:lnTo>
                  <a:lnTo>
                    <a:pt x="2828" y="11143"/>
                  </a:lnTo>
                  <a:lnTo>
                    <a:pt x="2973" y="11039"/>
                  </a:lnTo>
                  <a:lnTo>
                    <a:pt x="3119" y="10935"/>
                  </a:lnTo>
                  <a:lnTo>
                    <a:pt x="3244" y="10789"/>
                  </a:lnTo>
                  <a:lnTo>
                    <a:pt x="3368" y="10644"/>
                  </a:lnTo>
                  <a:lnTo>
                    <a:pt x="3493" y="10478"/>
                  </a:lnTo>
                  <a:lnTo>
                    <a:pt x="3742" y="10124"/>
                  </a:lnTo>
                  <a:lnTo>
                    <a:pt x="3950" y="9729"/>
                  </a:lnTo>
                  <a:lnTo>
                    <a:pt x="4117" y="9293"/>
                  </a:lnTo>
                  <a:lnTo>
                    <a:pt x="4283" y="8835"/>
                  </a:lnTo>
                  <a:lnTo>
                    <a:pt x="4387" y="8378"/>
                  </a:lnTo>
                  <a:lnTo>
                    <a:pt x="4470" y="7900"/>
                  </a:lnTo>
                  <a:lnTo>
                    <a:pt x="4532" y="7442"/>
                  </a:lnTo>
                  <a:lnTo>
                    <a:pt x="4532" y="6985"/>
                  </a:lnTo>
                  <a:lnTo>
                    <a:pt x="4512" y="6569"/>
                  </a:lnTo>
                  <a:lnTo>
                    <a:pt x="4470" y="6361"/>
                  </a:lnTo>
                  <a:lnTo>
                    <a:pt x="4429" y="6174"/>
                  </a:lnTo>
                  <a:lnTo>
                    <a:pt x="4387" y="5987"/>
                  </a:lnTo>
                  <a:lnTo>
                    <a:pt x="4325" y="5821"/>
                  </a:lnTo>
                  <a:lnTo>
                    <a:pt x="4241" y="5655"/>
                  </a:lnTo>
                  <a:lnTo>
                    <a:pt x="4158" y="5509"/>
                  </a:lnTo>
                  <a:lnTo>
                    <a:pt x="4158" y="5509"/>
                  </a:lnTo>
                  <a:lnTo>
                    <a:pt x="4616" y="5530"/>
                  </a:lnTo>
                  <a:lnTo>
                    <a:pt x="5094" y="5509"/>
                  </a:lnTo>
                  <a:lnTo>
                    <a:pt x="5551" y="5488"/>
                  </a:lnTo>
                  <a:lnTo>
                    <a:pt x="6029" y="5426"/>
                  </a:lnTo>
                  <a:lnTo>
                    <a:pt x="6487" y="5343"/>
                  </a:lnTo>
                  <a:lnTo>
                    <a:pt x="6923" y="5239"/>
                  </a:lnTo>
                  <a:lnTo>
                    <a:pt x="7380" y="5114"/>
                  </a:lnTo>
                  <a:lnTo>
                    <a:pt x="7817" y="4969"/>
                  </a:lnTo>
                  <a:lnTo>
                    <a:pt x="8254" y="4781"/>
                  </a:lnTo>
                  <a:lnTo>
                    <a:pt x="8669" y="4594"/>
                  </a:lnTo>
                  <a:lnTo>
                    <a:pt x="9085" y="4386"/>
                  </a:lnTo>
                  <a:lnTo>
                    <a:pt x="9480" y="4158"/>
                  </a:lnTo>
                  <a:lnTo>
                    <a:pt x="9875" y="3908"/>
                  </a:lnTo>
                  <a:lnTo>
                    <a:pt x="10249" y="3617"/>
                  </a:lnTo>
                  <a:lnTo>
                    <a:pt x="10624" y="3326"/>
                  </a:lnTo>
                  <a:lnTo>
                    <a:pt x="10956" y="3014"/>
                  </a:lnTo>
                  <a:lnTo>
                    <a:pt x="11102" y="2890"/>
                  </a:lnTo>
                  <a:lnTo>
                    <a:pt x="11206" y="2744"/>
                  </a:lnTo>
                  <a:lnTo>
                    <a:pt x="11310" y="2578"/>
                  </a:lnTo>
                  <a:lnTo>
                    <a:pt x="11393" y="2412"/>
                  </a:lnTo>
                  <a:lnTo>
                    <a:pt x="11455" y="2245"/>
                  </a:lnTo>
                  <a:lnTo>
                    <a:pt x="11497" y="2079"/>
                  </a:lnTo>
                  <a:lnTo>
                    <a:pt x="11517" y="1913"/>
                  </a:lnTo>
                  <a:lnTo>
                    <a:pt x="11538" y="1746"/>
                  </a:lnTo>
                  <a:lnTo>
                    <a:pt x="11517" y="1580"/>
                  </a:lnTo>
                  <a:lnTo>
                    <a:pt x="11497" y="1414"/>
                  </a:lnTo>
                  <a:lnTo>
                    <a:pt x="11455" y="1247"/>
                  </a:lnTo>
                  <a:lnTo>
                    <a:pt x="11393" y="1081"/>
                  </a:lnTo>
                  <a:lnTo>
                    <a:pt x="11330" y="936"/>
                  </a:lnTo>
                  <a:lnTo>
                    <a:pt x="11247" y="790"/>
                  </a:lnTo>
                  <a:lnTo>
                    <a:pt x="11143" y="665"/>
                  </a:lnTo>
                  <a:lnTo>
                    <a:pt x="11039" y="541"/>
                  </a:lnTo>
                  <a:lnTo>
                    <a:pt x="10915" y="416"/>
                  </a:lnTo>
                  <a:lnTo>
                    <a:pt x="10769" y="312"/>
                  </a:lnTo>
                  <a:lnTo>
                    <a:pt x="10624" y="229"/>
                  </a:lnTo>
                  <a:lnTo>
                    <a:pt x="10478" y="146"/>
                  </a:lnTo>
                  <a:lnTo>
                    <a:pt x="10229" y="62"/>
                  </a:lnTo>
                  <a:lnTo>
                    <a:pt x="10000" y="21"/>
                  </a:lnTo>
                  <a:lnTo>
                    <a:pt x="9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8"/>
            <p:cNvSpPr/>
            <p:nvPr/>
          </p:nvSpPr>
          <p:spPr>
            <a:xfrm>
              <a:off x="6023900" y="1970525"/>
              <a:ext cx="395525" cy="2260800"/>
            </a:xfrm>
            <a:custGeom>
              <a:avLst/>
              <a:gdLst/>
              <a:ahLst/>
              <a:cxnLst/>
              <a:rect l="l" t="t" r="r" b="b"/>
              <a:pathLst>
                <a:path w="15821" h="90432" extrusionOk="0">
                  <a:moveTo>
                    <a:pt x="1" y="1"/>
                  </a:moveTo>
                  <a:lnTo>
                    <a:pt x="209" y="1414"/>
                  </a:lnTo>
                  <a:lnTo>
                    <a:pt x="728" y="5302"/>
                  </a:lnTo>
                  <a:lnTo>
                    <a:pt x="1498" y="11039"/>
                  </a:lnTo>
                  <a:lnTo>
                    <a:pt x="1934" y="14428"/>
                  </a:lnTo>
                  <a:lnTo>
                    <a:pt x="2371" y="18045"/>
                  </a:lnTo>
                  <a:lnTo>
                    <a:pt x="2849" y="21850"/>
                  </a:lnTo>
                  <a:lnTo>
                    <a:pt x="3285" y="25737"/>
                  </a:lnTo>
                  <a:lnTo>
                    <a:pt x="3722" y="29666"/>
                  </a:lnTo>
                  <a:lnTo>
                    <a:pt x="4138" y="33512"/>
                  </a:lnTo>
                  <a:lnTo>
                    <a:pt x="4491" y="37254"/>
                  </a:lnTo>
                  <a:lnTo>
                    <a:pt x="4782" y="40809"/>
                  </a:lnTo>
                  <a:lnTo>
                    <a:pt x="4907" y="42472"/>
                  </a:lnTo>
                  <a:lnTo>
                    <a:pt x="5032" y="44073"/>
                  </a:lnTo>
                  <a:lnTo>
                    <a:pt x="5115" y="45570"/>
                  </a:lnTo>
                  <a:lnTo>
                    <a:pt x="5177" y="46983"/>
                  </a:lnTo>
                  <a:lnTo>
                    <a:pt x="5260" y="49665"/>
                  </a:lnTo>
                  <a:lnTo>
                    <a:pt x="5302" y="52679"/>
                  </a:lnTo>
                  <a:lnTo>
                    <a:pt x="5323" y="55943"/>
                  </a:lnTo>
                  <a:lnTo>
                    <a:pt x="5323" y="59394"/>
                  </a:lnTo>
                  <a:lnTo>
                    <a:pt x="5302" y="62970"/>
                  </a:lnTo>
                  <a:lnTo>
                    <a:pt x="5260" y="66587"/>
                  </a:lnTo>
                  <a:lnTo>
                    <a:pt x="5156" y="73697"/>
                  </a:lnTo>
                  <a:lnTo>
                    <a:pt x="5032" y="80203"/>
                  </a:lnTo>
                  <a:lnTo>
                    <a:pt x="4907" y="85505"/>
                  </a:lnTo>
                  <a:lnTo>
                    <a:pt x="4761" y="90431"/>
                  </a:lnTo>
                  <a:lnTo>
                    <a:pt x="10541" y="90431"/>
                  </a:lnTo>
                  <a:lnTo>
                    <a:pt x="10749" y="89080"/>
                  </a:lnTo>
                  <a:lnTo>
                    <a:pt x="11310" y="85380"/>
                  </a:lnTo>
                  <a:lnTo>
                    <a:pt x="12121" y="79933"/>
                  </a:lnTo>
                  <a:lnTo>
                    <a:pt x="12578" y="76711"/>
                  </a:lnTo>
                  <a:lnTo>
                    <a:pt x="13056" y="73281"/>
                  </a:lnTo>
                  <a:lnTo>
                    <a:pt x="13534" y="69684"/>
                  </a:lnTo>
                  <a:lnTo>
                    <a:pt x="14012" y="65984"/>
                  </a:lnTo>
                  <a:lnTo>
                    <a:pt x="14449" y="62284"/>
                  </a:lnTo>
                  <a:lnTo>
                    <a:pt x="14844" y="58625"/>
                  </a:lnTo>
                  <a:lnTo>
                    <a:pt x="15197" y="55091"/>
                  </a:lnTo>
                  <a:lnTo>
                    <a:pt x="15364" y="53407"/>
                  </a:lnTo>
                  <a:lnTo>
                    <a:pt x="15488" y="51765"/>
                  </a:lnTo>
                  <a:lnTo>
                    <a:pt x="15613" y="50185"/>
                  </a:lnTo>
                  <a:lnTo>
                    <a:pt x="15696" y="48688"/>
                  </a:lnTo>
                  <a:lnTo>
                    <a:pt x="15759" y="47274"/>
                  </a:lnTo>
                  <a:lnTo>
                    <a:pt x="15800" y="45964"/>
                  </a:lnTo>
                  <a:lnTo>
                    <a:pt x="15821" y="44676"/>
                  </a:lnTo>
                  <a:lnTo>
                    <a:pt x="15821" y="43283"/>
                  </a:lnTo>
                  <a:lnTo>
                    <a:pt x="15800" y="41807"/>
                  </a:lnTo>
                  <a:lnTo>
                    <a:pt x="15759" y="40227"/>
                  </a:lnTo>
                  <a:lnTo>
                    <a:pt x="15696" y="38585"/>
                  </a:lnTo>
                  <a:lnTo>
                    <a:pt x="15634" y="36880"/>
                  </a:lnTo>
                  <a:lnTo>
                    <a:pt x="15447" y="33283"/>
                  </a:lnTo>
                  <a:lnTo>
                    <a:pt x="15218" y="29521"/>
                  </a:lnTo>
                  <a:lnTo>
                    <a:pt x="14948" y="25675"/>
                  </a:lnTo>
                  <a:lnTo>
                    <a:pt x="14678" y="21850"/>
                  </a:lnTo>
                  <a:lnTo>
                    <a:pt x="14366" y="18087"/>
                  </a:lnTo>
                  <a:lnTo>
                    <a:pt x="14075" y="14470"/>
                  </a:lnTo>
                  <a:lnTo>
                    <a:pt x="13763" y="11102"/>
                  </a:lnTo>
                  <a:lnTo>
                    <a:pt x="13243" y="5343"/>
                  </a:lnTo>
                  <a:lnTo>
                    <a:pt x="12869" y="1435"/>
                  </a:lnTo>
                  <a:lnTo>
                    <a:pt x="1272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6023900" y="1970525"/>
              <a:ext cx="395525" cy="2260800"/>
            </a:xfrm>
            <a:custGeom>
              <a:avLst/>
              <a:gdLst/>
              <a:ahLst/>
              <a:cxnLst/>
              <a:rect l="l" t="t" r="r" b="b"/>
              <a:pathLst>
                <a:path w="15821" h="90432" fill="none" extrusionOk="0">
                  <a:moveTo>
                    <a:pt x="12723" y="1"/>
                  </a:moveTo>
                  <a:lnTo>
                    <a:pt x="12723" y="1"/>
                  </a:lnTo>
                  <a:lnTo>
                    <a:pt x="12869" y="1435"/>
                  </a:lnTo>
                  <a:lnTo>
                    <a:pt x="13243" y="5343"/>
                  </a:lnTo>
                  <a:lnTo>
                    <a:pt x="13763" y="11102"/>
                  </a:lnTo>
                  <a:lnTo>
                    <a:pt x="14075" y="14470"/>
                  </a:lnTo>
                  <a:lnTo>
                    <a:pt x="14366" y="18087"/>
                  </a:lnTo>
                  <a:lnTo>
                    <a:pt x="14678" y="21850"/>
                  </a:lnTo>
                  <a:lnTo>
                    <a:pt x="14948" y="25675"/>
                  </a:lnTo>
                  <a:lnTo>
                    <a:pt x="15218" y="29521"/>
                  </a:lnTo>
                  <a:lnTo>
                    <a:pt x="15447" y="33283"/>
                  </a:lnTo>
                  <a:lnTo>
                    <a:pt x="15634" y="36880"/>
                  </a:lnTo>
                  <a:lnTo>
                    <a:pt x="15696" y="38585"/>
                  </a:lnTo>
                  <a:lnTo>
                    <a:pt x="15759" y="40227"/>
                  </a:lnTo>
                  <a:lnTo>
                    <a:pt x="15800" y="41807"/>
                  </a:lnTo>
                  <a:lnTo>
                    <a:pt x="15821" y="43283"/>
                  </a:lnTo>
                  <a:lnTo>
                    <a:pt x="15821" y="44676"/>
                  </a:lnTo>
                  <a:lnTo>
                    <a:pt x="15800" y="45964"/>
                  </a:lnTo>
                  <a:lnTo>
                    <a:pt x="15800" y="45964"/>
                  </a:lnTo>
                  <a:lnTo>
                    <a:pt x="15759" y="47274"/>
                  </a:lnTo>
                  <a:lnTo>
                    <a:pt x="15696" y="48688"/>
                  </a:lnTo>
                  <a:lnTo>
                    <a:pt x="15613" y="50185"/>
                  </a:lnTo>
                  <a:lnTo>
                    <a:pt x="15488" y="51765"/>
                  </a:lnTo>
                  <a:lnTo>
                    <a:pt x="15364" y="53407"/>
                  </a:lnTo>
                  <a:lnTo>
                    <a:pt x="15197" y="55091"/>
                  </a:lnTo>
                  <a:lnTo>
                    <a:pt x="14844" y="58625"/>
                  </a:lnTo>
                  <a:lnTo>
                    <a:pt x="14449" y="62284"/>
                  </a:lnTo>
                  <a:lnTo>
                    <a:pt x="14012" y="65984"/>
                  </a:lnTo>
                  <a:lnTo>
                    <a:pt x="13534" y="69684"/>
                  </a:lnTo>
                  <a:lnTo>
                    <a:pt x="13056" y="73281"/>
                  </a:lnTo>
                  <a:lnTo>
                    <a:pt x="12578" y="76711"/>
                  </a:lnTo>
                  <a:lnTo>
                    <a:pt x="12121" y="79933"/>
                  </a:lnTo>
                  <a:lnTo>
                    <a:pt x="11310" y="85380"/>
                  </a:lnTo>
                  <a:lnTo>
                    <a:pt x="10749" y="89080"/>
                  </a:lnTo>
                  <a:lnTo>
                    <a:pt x="10541" y="90431"/>
                  </a:lnTo>
                  <a:lnTo>
                    <a:pt x="4761" y="90431"/>
                  </a:lnTo>
                  <a:lnTo>
                    <a:pt x="4761" y="90431"/>
                  </a:lnTo>
                  <a:lnTo>
                    <a:pt x="4907" y="85505"/>
                  </a:lnTo>
                  <a:lnTo>
                    <a:pt x="5032" y="80203"/>
                  </a:lnTo>
                  <a:lnTo>
                    <a:pt x="5156" y="73697"/>
                  </a:lnTo>
                  <a:lnTo>
                    <a:pt x="5260" y="66587"/>
                  </a:lnTo>
                  <a:lnTo>
                    <a:pt x="5302" y="62970"/>
                  </a:lnTo>
                  <a:lnTo>
                    <a:pt x="5323" y="59394"/>
                  </a:lnTo>
                  <a:lnTo>
                    <a:pt x="5323" y="55943"/>
                  </a:lnTo>
                  <a:lnTo>
                    <a:pt x="5302" y="52679"/>
                  </a:lnTo>
                  <a:lnTo>
                    <a:pt x="5260" y="49665"/>
                  </a:lnTo>
                  <a:lnTo>
                    <a:pt x="5177" y="46983"/>
                  </a:lnTo>
                  <a:lnTo>
                    <a:pt x="5177" y="46983"/>
                  </a:lnTo>
                  <a:lnTo>
                    <a:pt x="5115" y="45570"/>
                  </a:lnTo>
                  <a:lnTo>
                    <a:pt x="5032" y="44073"/>
                  </a:lnTo>
                  <a:lnTo>
                    <a:pt x="4907" y="42472"/>
                  </a:lnTo>
                  <a:lnTo>
                    <a:pt x="4782" y="40809"/>
                  </a:lnTo>
                  <a:lnTo>
                    <a:pt x="4491" y="37254"/>
                  </a:lnTo>
                  <a:lnTo>
                    <a:pt x="4138" y="33512"/>
                  </a:lnTo>
                  <a:lnTo>
                    <a:pt x="3722" y="29666"/>
                  </a:lnTo>
                  <a:lnTo>
                    <a:pt x="3285" y="25737"/>
                  </a:lnTo>
                  <a:lnTo>
                    <a:pt x="2849" y="21850"/>
                  </a:lnTo>
                  <a:lnTo>
                    <a:pt x="2371" y="18045"/>
                  </a:lnTo>
                  <a:lnTo>
                    <a:pt x="1934" y="14428"/>
                  </a:lnTo>
                  <a:lnTo>
                    <a:pt x="1498" y="11039"/>
                  </a:lnTo>
                  <a:lnTo>
                    <a:pt x="728" y="5302"/>
                  </a:lnTo>
                  <a:lnTo>
                    <a:pt x="209" y="1414"/>
                  </a:lnTo>
                  <a:lnTo>
                    <a:pt x="1" y="1"/>
                  </a:lnTo>
                  <a:lnTo>
                    <a:pt x="127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8"/>
            <p:cNvSpPr/>
            <p:nvPr/>
          </p:nvSpPr>
          <p:spPr>
            <a:xfrm>
              <a:off x="6128375" y="1989750"/>
              <a:ext cx="291050" cy="2241575"/>
            </a:xfrm>
            <a:custGeom>
              <a:avLst/>
              <a:gdLst/>
              <a:ahLst/>
              <a:cxnLst/>
              <a:rect l="l" t="t" r="r" b="b"/>
              <a:pathLst>
                <a:path w="11642" h="89663" extrusionOk="0">
                  <a:moveTo>
                    <a:pt x="3867" y="1"/>
                  </a:moveTo>
                  <a:lnTo>
                    <a:pt x="3347" y="4346"/>
                  </a:lnTo>
                  <a:lnTo>
                    <a:pt x="2932" y="7651"/>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0" y="33200"/>
                  </a:lnTo>
                  <a:lnTo>
                    <a:pt x="333" y="36818"/>
                  </a:lnTo>
                  <a:lnTo>
                    <a:pt x="624" y="40227"/>
                  </a:lnTo>
                  <a:lnTo>
                    <a:pt x="749" y="41849"/>
                  </a:lnTo>
                  <a:lnTo>
                    <a:pt x="853" y="43387"/>
                  </a:lnTo>
                  <a:lnTo>
                    <a:pt x="936" y="44842"/>
                  </a:lnTo>
                  <a:lnTo>
                    <a:pt x="998" y="46214"/>
                  </a:lnTo>
                  <a:lnTo>
                    <a:pt x="1061" y="48542"/>
                  </a:lnTo>
                  <a:lnTo>
                    <a:pt x="1123" y="51120"/>
                  </a:lnTo>
                  <a:lnTo>
                    <a:pt x="1144" y="53927"/>
                  </a:lnTo>
                  <a:lnTo>
                    <a:pt x="1144" y="56879"/>
                  </a:lnTo>
                  <a:lnTo>
                    <a:pt x="1123" y="62409"/>
                  </a:lnTo>
                  <a:lnTo>
                    <a:pt x="1061" y="68063"/>
                  </a:lnTo>
                  <a:lnTo>
                    <a:pt x="977" y="73572"/>
                  </a:lnTo>
                  <a:lnTo>
                    <a:pt x="873" y="78665"/>
                  </a:lnTo>
                  <a:lnTo>
                    <a:pt x="686" y="86565"/>
                  </a:lnTo>
                  <a:lnTo>
                    <a:pt x="58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lnTo>
                    <a:pt x="7526" y="1"/>
                  </a:lnTo>
                  <a:lnTo>
                    <a:pt x="7505" y="63"/>
                  </a:lnTo>
                  <a:lnTo>
                    <a:pt x="7484" y="105"/>
                  </a:lnTo>
                  <a:lnTo>
                    <a:pt x="7422" y="146"/>
                  </a:lnTo>
                  <a:lnTo>
                    <a:pt x="7360" y="167"/>
                  </a:lnTo>
                  <a:lnTo>
                    <a:pt x="6798" y="167"/>
                  </a:lnTo>
                  <a:lnTo>
                    <a:pt x="6736" y="146"/>
                  </a:lnTo>
                  <a:lnTo>
                    <a:pt x="6715" y="105"/>
                  </a:lnTo>
                  <a:lnTo>
                    <a:pt x="6694" y="63"/>
                  </a:lnTo>
                  <a:lnTo>
                    <a:pt x="669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8"/>
            <p:cNvSpPr/>
            <p:nvPr/>
          </p:nvSpPr>
          <p:spPr>
            <a:xfrm>
              <a:off x="6128375" y="1989750"/>
              <a:ext cx="291050" cy="2241575"/>
            </a:xfrm>
            <a:custGeom>
              <a:avLst/>
              <a:gdLst/>
              <a:ahLst/>
              <a:cxnLst/>
              <a:rect l="l" t="t" r="r" b="b"/>
              <a:pathLst>
                <a:path w="11642" h="89663" fill="none" extrusionOk="0">
                  <a:moveTo>
                    <a:pt x="8066" y="1"/>
                  </a:moveTo>
                  <a:lnTo>
                    <a:pt x="7526" y="1"/>
                  </a:lnTo>
                  <a:lnTo>
                    <a:pt x="7505" y="63"/>
                  </a:lnTo>
                  <a:lnTo>
                    <a:pt x="7505" y="63"/>
                  </a:lnTo>
                  <a:lnTo>
                    <a:pt x="7484" y="105"/>
                  </a:lnTo>
                  <a:lnTo>
                    <a:pt x="7422" y="146"/>
                  </a:lnTo>
                  <a:lnTo>
                    <a:pt x="7360" y="167"/>
                  </a:lnTo>
                  <a:lnTo>
                    <a:pt x="7297" y="167"/>
                  </a:lnTo>
                  <a:lnTo>
                    <a:pt x="6861" y="167"/>
                  </a:lnTo>
                  <a:lnTo>
                    <a:pt x="6861" y="167"/>
                  </a:lnTo>
                  <a:lnTo>
                    <a:pt x="6798" y="167"/>
                  </a:lnTo>
                  <a:lnTo>
                    <a:pt x="6736" y="146"/>
                  </a:lnTo>
                  <a:lnTo>
                    <a:pt x="6715" y="105"/>
                  </a:lnTo>
                  <a:lnTo>
                    <a:pt x="6694" y="63"/>
                  </a:lnTo>
                  <a:lnTo>
                    <a:pt x="6694" y="63"/>
                  </a:lnTo>
                  <a:lnTo>
                    <a:pt x="6694" y="63"/>
                  </a:lnTo>
                  <a:lnTo>
                    <a:pt x="6694" y="1"/>
                  </a:lnTo>
                  <a:lnTo>
                    <a:pt x="3867" y="1"/>
                  </a:lnTo>
                  <a:lnTo>
                    <a:pt x="3867" y="1"/>
                  </a:lnTo>
                  <a:lnTo>
                    <a:pt x="3347" y="4346"/>
                  </a:lnTo>
                  <a:lnTo>
                    <a:pt x="2932" y="7651"/>
                  </a:lnTo>
                  <a:lnTo>
                    <a:pt x="2433" y="11497"/>
                  </a:lnTo>
                  <a:lnTo>
                    <a:pt x="2433" y="11497"/>
                  </a:lnTo>
                  <a:lnTo>
                    <a:pt x="2620" y="12329"/>
                  </a:lnTo>
                  <a:lnTo>
                    <a:pt x="2744" y="13181"/>
                  </a:lnTo>
                  <a:lnTo>
                    <a:pt x="2869" y="14054"/>
                  </a:lnTo>
                  <a:lnTo>
                    <a:pt x="2973" y="14927"/>
                  </a:lnTo>
                  <a:lnTo>
                    <a:pt x="3035" y="15821"/>
                  </a:lnTo>
                  <a:lnTo>
                    <a:pt x="3077" y="16736"/>
                  </a:lnTo>
                  <a:lnTo>
                    <a:pt x="3119" y="17630"/>
                  </a:lnTo>
                  <a:lnTo>
                    <a:pt x="3119" y="18565"/>
                  </a:lnTo>
                  <a:lnTo>
                    <a:pt x="3119" y="19480"/>
                  </a:lnTo>
                  <a:lnTo>
                    <a:pt x="3077" y="20415"/>
                  </a:lnTo>
                  <a:lnTo>
                    <a:pt x="3035" y="21330"/>
                  </a:lnTo>
                  <a:lnTo>
                    <a:pt x="2994" y="22266"/>
                  </a:lnTo>
                  <a:lnTo>
                    <a:pt x="2911" y="23180"/>
                  </a:lnTo>
                  <a:lnTo>
                    <a:pt x="2828" y="24095"/>
                  </a:lnTo>
                  <a:lnTo>
                    <a:pt x="2640" y="25904"/>
                  </a:lnTo>
                  <a:lnTo>
                    <a:pt x="2391" y="27671"/>
                  </a:lnTo>
                  <a:lnTo>
                    <a:pt x="2121" y="29375"/>
                  </a:lnTo>
                  <a:lnTo>
                    <a:pt x="1830" y="30997"/>
                  </a:lnTo>
                  <a:lnTo>
                    <a:pt x="1539" y="32535"/>
                  </a:lnTo>
                  <a:lnTo>
                    <a:pt x="1227" y="33970"/>
                  </a:lnTo>
                  <a:lnTo>
                    <a:pt x="936" y="35279"/>
                  </a:lnTo>
                  <a:lnTo>
                    <a:pt x="645" y="36443"/>
                  </a:lnTo>
                  <a:lnTo>
                    <a:pt x="395" y="37462"/>
                  </a:lnTo>
                  <a:lnTo>
                    <a:pt x="395" y="37462"/>
                  </a:lnTo>
                  <a:lnTo>
                    <a:pt x="0" y="33200"/>
                  </a:lnTo>
                  <a:lnTo>
                    <a:pt x="0" y="33200"/>
                  </a:lnTo>
                  <a:lnTo>
                    <a:pt x="333" y="36818"/>
                  </a:lnTo>
                  <a:lnTo>
                    <a:pt x="624" y="40227"/>
                  </a:lnTo>
                  <a:lnTo>
                    <a:pt x="749" y="41849"/>
                  </a:lnTo>
                  <a:lnTo>
                    <a:pt x="853" y="43387"/>
                  </a:lnTo>
                  <a:lnTo>
                    <a:pt x="936" y="44842"/>
                  </a:lnTo>
                  <a:lnTo>
                    <a:pt x="998" y="46214"/>
                  </a:lnTo>
                  <a:lnTo>
                    <a:pt x="998" y="46214"/>
                  </a:lnTo>
                  <a:lnTo>
                    <a:pt x="1061" y="48542"/>
                  </a:lnTo>
                  <a:lnTo>
                    <a:pt x="1123" y="51120"/>
                  </a:lnTo>
                  <a:lnTo>
                    <a:pt x="1144" y="53927"/>
                  </a:lnTo>
                  <a:lnTo>
                    <a:pt x="1144" y="56879"/>
                  </a:lnTo>
                  <a:lnTo>
                    <a:pt x="1144" y="56879"/>
                  </a:lnTo>
                  <a:lnTo>
                    <a:pt x="1123" y="62409"/>
                  </a:lnTo>
                  <a:lnTo>
                    <a:pt x="1061" y="68063"/>
                  </a:lnTo>
                  <a:lnTo>
                    <a:pt x="977" y="73572"/>
                  </a:lnTo>
                  <a:lnTo>
                    <a:pt x="873" y="78665"/>
                  </a:lnTo>
                  <a:lnTo>
                    <a:pt x="686" y="86565"/>
                  </a:lnTo>
                  <a:lnTo>
                    <a:pt x="582" y="89662"/>
                  </a:lnTo>
                  <a:lnTo>
                    <a:pt x="582" y="89662"/>
                  </a:lnTo>
                  <a:lnTo>
                    <a:pt x="6362" y="89662"/>
                  </a:lnTo>
                  <a:lnTo>
                    <a:pt x="6362" y="89662"/>
                  </a:lnTo>
                  <a:lnTo>
                    <a:pt x="6570" y="88311"/>
                  </a:lnTo>
                  <a:lnTo>
                    <a:pt x="7131" y="84611"/>
                  </a:lnTo>
                  <a:lnTo>
                    <a:pt x="7942" y="79164"/>
                  </a:lnTo>
                  <a:lnTo>
                    <a:pt x="8399" y="75942"/>
                  </a:lnTo>
                  <a:lnTo>
                    <a:pt x="8877" y="72512"/>
                  </a:lnTo>
                  <a:lnTo>
                    <a:pt x="9355" y="68915"/>
                  </a:lnTo>
                  <a:lnTo>
                    <a:pt x="9833" y="65215"/>
                  </a:lnTo>
                  <a:lnTo>
                    <a:pt x="10270" y="61515"/>
                  </a:lnTo>
                  <a:lnTo>
                    <a:pt x="10665" y="57856"/>
                  </a:lnTo>
                  <a:lnTo>
                    <a:pt x="11018" y="54322"/>
                  </a:lnTo>
                  <a:lnTo>
                    <a:pt x="11185" y="52638"/>
                  </a:lnTo>
                  <a:lnTo>
                    <a:pt x="11309" y="50996"/>
                  </a:lnTo>
                  <a:lnTo>
                    <a:pt x="11434" y="49416"/>
                  </a:lnTo>
                  <a:lnTo>
                    <a:pt x="11517" y="47919"/>
                  </a:lnTo>
                  <a:lnTo>
                    <a:pt x="11580" y="46505"/>
                  </a:lnTo>
                  <a:lnTo>
                    <a:pt x="11621" y="45195"/>
                  </a:lnTo>
                  <a:lnTo>
                    <a:pt x="11621" y="45195"/>
                  </a:lnTo>
                  <a:lnTo>
                    <a:pt x="11642" y="43512"/>
                  </a:lnTo>
                  <a:lnTo>
                    <a:pt x="11642" y="43512"/>
                  </a:lnTo>
                  <a:lnTo>
                    <a:pt x="11621" y="41142"/>
                  </a:lnTo>
                  <a:lnTo>
                    <a:pt x="11538" y="38522"/>
                  </a:lnTo>
                  <a:lnTo>
                    <a:pt x="11434" y="35695"/>
                  </a:lnTo>
                  <a:lnTo>
                    <a:pt x="11289" y="32722"/>
                  </a:lnTo>
                  <a:lnTo>
                    <a:pt x="11101" y="29646"/>
                  </a:lnTo>
                  <a:lnTo>
                    <a:pt x="10894" y="26506"/>
                  </a:lnTo>
                  <a:lnTo>
                    <a:pt x="10665" y="23326"/>
                  </a:lnTo>
                  <a:lnTo>
                    <a:pt x="10415" y="20187"/>
                  </a:lnTo>
                  <a:lnTo>
                    <a:pt x="9917" y="14116"/>
                  </a:lnTo>
                  <a:lnTo>
                    <a:pt x="9438" y="8670"/>
                  </a:lnTo>
                  <a:lnTo>
                    <a:pt x="9023" y="4138"/>
                  </a:lnTo>
                  <a:lnTo>
                    <a:pt x="8711" y="916"/>
                  </a:lnTo>
                  <a:lnTo>
                    <a:pt x="80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8"/>
            <p:cNvSpPr/>
            <p:nvPr/>
          </p:nvSpPr>
          <p:spPr>
            <a:xfrm>
              <a:off x="6122650" y="4175700"/>
              <a:ext cx="190250" cy="60825"/>
            </a:xfrm>
            <a:custGeom>
              <a:avLst/>
              <a:gdLst/>
              <a:ahLst/>
              <a:cxnLst/>
              <a:rect l="l" t="t" r="r" b="b"/>
              <a:pathLst>
                <a:path w="7610" h="2433" extrusionOk="0">
                  <a:moveTo>
                    <a:pt x="1" y="0"/>
                  </a:moveTo>
                  <a:lnTo>
                    <a:pt x="312" y="2432"/>
                  </a:lnTo>
                  <a:lnTo>
                    <a:pt x="7110" y="2432"/>
                  </a:lnTo>
                  <a:lnTo>
                    <a:pt x="7609" y="27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8"/>
            <p:cNvSpPr/>
            <p:nvPr/>
          </p:nvSpPr>
          <p:spPr>
            <a:xfrm>
              <a:off x="6121625" y="2754775"/>
              <a:ext cx="6775" cy="65000"/>
            </a:xfrm>
            <a:custGeom>
              <a:avLst/>
              <a:gdLst/>
              <a:ahLst/>
              <a:cxnLst/>
              <a:rect l="l" t="t" r="r" b="b"/>
              <a:pathLst>
                <a:path w="271" h="2600" extrusionOk="0">
                  <a:moveTo>
                    <a:pt x="0" y="1"/>
                  </a:moveTo>
                  <a:lnTo>
                    <a:pt x="0" y="1"/>
                  </a:lnTo>
                  <a:lnTo>
                    <a:pt x="0" y="1"/>
                  </a:lnTo>
                  <a:lnTo>
                    <a:pt x="270" y="2599"/>
                  </a:lnTo>
                  <a:lnTo>
                    <a:pt x="270" y="2599"/>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8"/>
            <p:cNvSpPr/>
            <p:nvPr/>
          </p:nvSpPr>
          <p:spPr>
            <a:xfrm>
              <a:off x="6121625" y="2754775"/>
              <a:ext cx="6775" cy="65000"/>
            </a:xfrm>
            <a:custGeom>
              <a:avLst/>
              <a:gdLst/>
              <a:ahLst/>
              <a:cxnLst/>
              <a:rect l="l" t="t" r="r" b="b"/>
              <a:pathLst>
                <a:path w="271" h="2600" fill="none" extrusionOk="0">
                  <a:moveTo>
                    <a:pt x="0" y="1"/>
                  </a:moveTo>
                  <a:lnTo>
                    <a:pt x="0" y="1"/>
                  </a:lnTo>
                  <a:lnTo>
                    <a:pt x="0" y="1"/>
                  </a:lnTo>
                  <a:lnTo>
                    <a:pt x="270" y="2599"/>
                  </a:lnTo>
                  <a:lnTo>
                    <a:pt x="270" y="259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8"/>
            <p:cNvSpPr/>
            <p:nvPr/>
          </p:nvSpPr>
          <p:spPr>
            <a:xfrm>
              <a:off x="6121625" y="2277175"/>
              <a:ext cx="84725" cy="649150"/>
            </a:xfrm>
            <a:custGeom>
              <a:avLst/>
              <a:gdLst/>
              <a:ahLst/>
              <a:cxnLst/>
              <a:rect l="l" t="t" r="r" b="b"/>
              <a:pathLst>
                <a:path w="3389" h="25966" extrusionOk="0">
                  <a:moveTo>
                    <a:pt x="2703" y="0"/>
                  </a:moveTo>
                  <a:lnTo>
                    <a:pt x="2121" y="4532"/>
                  </a:lnTo>
                  <a:lnTo>
                    <a:pt x="1455" y="9355"/>
                  </a:lnTo>
                  <a:lnTo>
                    <a:pt x="748" y="14261"/>
                  </a:lnTo>
                  <a:lnTo>
                    <a:pt x="374" y="16714"/>
                  </a:lnTo>
                  <a:lnTo>
                    <a:pt x="0" y="19105"/>
                  </a:lnTo>
                  <a:lnTo>
                    <a:pt x="270" y="21703"/>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8"/>
            <p:cNvSpPr/>
            <p:nvPr/>
          </p:nvSpPr>
          <p:spPr>
            <a:xfrm>
              <a:off x="6121625" y="2277175"/>
              <a:ext cx="84725" cy="649150"/>
            </a:xfrm>
            <a:custGeom>
              <a:avLst/>
              <a:gdLst/>
              <a:ahLst/>
              <a:cxnLst/>
              <a:rect l="l" t="t" r="r" b="b"/>
              <a:pathLst>
                <a:path w="3389" h="25966" fill="none" extrusionOk="0">
                  <a:moveTo>
                    <a:pt x="2703" y="0"/>
                  </a:moveTo>
                  <a:lnTo>
                    <a:pt x="2703" y="0"/>
                  </a:lnTo>
                  <a:lnTo>
                    <a:pt x="2121" y="4532"/>
                  </a:lnTo>
                  <a:lnTo>
                    <a:pt x="1455" y="9355"/>
                  </a:lnTo>
                  <a:lnTo>
                    <a:pt x="748" y="14261"/>
                  </a:lnTo>
                  <a:lnTo>
                    <a:pt x="374" y="16714"/>
                  </a:lnTo>
                  <a:lnTo>
                    <a:pt x="0" y="19105"/>
                  </a:lnTo>
                  <a:lnTo>
                    <a:pt x="0" y="19105"/>
                  </a:lnTo>
                  <a:lnTo>
                    <a:pt x="270" y="21703"/>
                  </a:lnTo>
                  <a:lnTo>
                    <a:pt x="270" y="21703"/>
                  </a:lnTo>
                  <a:lnTo>
                    <a:pt x="665" y="25965"/>
                  </a:lnTo>
                  <a:lnTo>
                    <a:pt x="665" y="25965"/>
                  </a:lnTo>
                  <a:lnTo>
                    <a:pt x="915" y="24946"/>
                  </a:lnTo>
                  <a:lnTo>
                    <a:pt x="1206" y="23782"/>
                  </a:lnTo>
                  <a:lnTo>
                    <a:pt x="1497" y="22473"/>
                  </a:lnTo>
                  <a:lnTo>
                    <a:pt x="1809" y="21038"/>
                  </a:lnTo>
                  <a:lnTo>
                    <a:pt x="2100" y="19500"/>
                  </a:lnTo>
                  <a:lnTo>
                    <a:pt x="2391" y="17878"/>
                  </a:lnTo>
                  <a:lnTo>
                    <a:pt x="2661" y="16174"/>
                  </a:lnTo>
                  <a:lnTo>
                    <a:pt x="2910" y="14407"/>
                  </a:lnTo>
                  <a:lnTo>
                    <a:pt x="3098" y="12598"/>
                  </a:lnTo>
                  <a:lnTo>
                    <a:pt x="3181" y="11683"/>
                  </a:lnTo>
                  <a:lnTo>
                    <a:pt x="3264" y="10769"/>
                  </a:lnTo>
                  <a:lnTo>
                    <a:pt x="3305" y="9833"/>
                  </a:lnTo>
                  <a:lnTo>
                    <a:pt x="3347" y="8918"/>
                  </a:lnTo>
                  <a:lnTo>
                    <a:pt x="3389" y="7983"/>
                  </a:lnTo>
                  <a:lnTo>
                    <a:pt x="3389" y="7068"/>
                  </a:lnTo>
                  <a:lnTo>
                    <a:pt x="3389" y="6133"/>
                  </a:lnTo>
                  <a:lnTo>
                    <a:pt x="3347" y="5239"/>
                  </a:lnTo>
                  <a:lnTo>
                    <a:pt x="3305" y="4324"/>
                  </a:lnTo>
                  <a:lnTo>
                    <a:pt x="3243" y="3430"/>
                  </a:lnTo>
                  <a:lnTo>
                    <a:pt x="3139" y="2557"/>
                  </a:lnTo>
                  <a:lnTo>
                    <a:pt x="3014" y="1684"/>
                  </a:lnTo>
                  <a:lnTo>
                    <a:pt x="2890" y="832"/>
                  </a:lnTo>
                  <a:lnTo>
                    <a:pt x="27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8"/>
            <p:cNvSpPr/>
            <p:nvPr/>
          </p:nvSpPr>
          <p:spPr>
            <a:xfrm>
              <a:off x="5473525" y="1969500"/>
              <a:ext cx="753625" cy="2013925"/>
            </a:xfrm>
            <a:custGeom>
              <a:avLst/>
              <a:gdLst/>
              <a:ahLst/>
              <a:cxnLst/>
              <a:rect l="l" t="t" r="r" b="b"/>
              <a:pathLst>
                <a:path w="30145" h="80557" extrusionOk="0">
                  <a:moveTo>
                    <a:pt x="17359" y="0"/>
                  </a:moveTo>
                  <a:lnTo>
                    <a:pt x="17151" y="457"/>
                  </a:lnTo>
                  <a:lnTo>
                    <a:pt x="16964" y="936"/>
                  </a:lnTo>
                  <a:lnTo>
                    <a:pt x="16777" y="1435"/>
                  </a:lnTo>
                  <a:lnTo>
                    <a:pt x="16611" y="1933"/>
                  </a:lnTo>
                  <a:lnTo>
                    <a:pt x="16465" y="2474"/>
                  </a:lnTo>
                  <a:lnTo>
                    <a:pt x="16320" y="3014"/>
                  </a:lnTo>
                  <a:lnTo>
                    <a:pt x="16174" y="3576"/>
                  </a:lnTo>
                  <a:lnTo>
                    <a:pt x="16049" y="4137"/>
                  </a:lnTo>
                  <a:lnTo>
                    <a:pt x="15842" y="5322"/>
                  </a:lnTo>
                  <a:lnTo>
                    <a:pt x="15654" y="6569"/>
                  </a:lnTo>
                  <a:lnTo>
                    <a:pt x="15509" y="7858"/>
                  </a:lnTo>
                  <a:lnTo>
                    <a:pt x="15384" y="9189"/>
                  </a:lnTo>
                  <a:lnTo>
                    <a:pt x="15301" y="10582"/>
                  </a:lnTo>
                  <a:lnTo>
                    <a:pt x="15239" y="11995"/>
                  </a:lnTo>
                  <a:lnTo>
                    <a:pt x="15176" y="13450"/>
                  </a:lnTo>
                  <a:lnTo>
                    <a:pt x="15156" y="14947"/>
                  </a:lnTo>
                  <a:lnTo>
                    <a:pt x="15114" y="18003"/>
                  </a:lnTo>
                  <a:lnTo>
                    <a:pt x="15093" y="21163"/>
                  </a:lnTo>
                  <a:lnTo>
                    <a:pt x="15052" y="24364"/>
                  </a:lnTo>
                  <a:lnTo>
                    <a:pt x="15031" y="25986"/>
                  </a:lnTo>
                  <a:lnTo>
                    <a:pt x="14968" y="27607"/>
                  </a:lnTo>
                  <a:lnTo>
                    <a:pt x="14906" y="29229"/>
                  </a:lnTo>
                  <a:lnTo>
                    <a:pt x="14823" y="30851"/>
                  </a:lnTo>
                  <a:lnTo>
                    <a:pt x="14719" y="32472"/>
                  </a:lnTo>
                  <a:lnTo>
                    <a:pt x="14573" y="34073"/>
                  </a:lnTo>
                  <a:lnTo>
                    <a:pt x="14407" y="35674"/>
                  </a:lnTo>
                  <a:lnTo>
                    <a:pt x="14179" y="37253"/>
                  </a:lnTo>
                  <a:lnTo>
                    <a:pt x="13929" y="38792"/>
                  </a:lnTo>
                  <a:lnTo>
                    <a:pt x="13784" y="39561"/>
                  </a:lnTo>
                  <a:lnTo>
                    <a:pt x="13638" y="40330"/>
                  </a:lnTo>
                  <a:lnTo>
                    <a:pt x="13472" y="41079"/>
                  </a:lnTo>
                  <a:lnTo>
                    <a:pt x="13305" y="41827"/>
                  </a:lnTo>
                  <a:lnTo>
                    <a:pt x="13097" y="42555"/>
                  </a:lnTo>
                  <a:lnTo>
                    <a:pt x="12910" y="43303"/>
                  </a:lnTo>
                  <a:lnTo>
                    <a:pt x="12682" y="44010"/>
                  </a:lnTo>
                  <a:lnTo>
                    <a:pt x="12453" y="44737"/>
                  </a:lnTo>
                  <a:lnTo>
                    <a:pt x="12204" y="45423"/>
                  </a:lnTo>
                  <a:lnTo>
                    <a:pt x="11933" y="46130"/>
                  </a:lnTo>
                  <a:lnTo>
                    <a:pt x="10665" y="49477"/>
                  </a:lnTo>
                  <a:lnTo>
                    <a:pt x="8940" y="54072"/>
                  </a:lnTo>
                  <a:lnTo>
                    <a:pt x="6986" y="59352"/>
                  </a:lnTo>
                  <a:lnTo>
                    <a:pt x="4969" y="64819"/>
                  </a:lnTo>
                  <a:lnTo>
                    <a:pt x="1477" y="74299"/>
                  </a:lnTo>
                  <a:lnTo>
                    <a:pt x="1" y="78353"/>
                  </a:lnTo>
                  <a:lnTo>
                    <a:pt x="5406" y="80556"/>
                  </a:lnTo>
                  <a:lnTo>
                    <a:pt x="6029" y="79579"/>
                  </a:lnTo>
                  <a:lnTo>
                    <a:pt x="6736" y="78415"/>
                  </a:lnTo>
                  <a:lnTo>
                    <a:pt x="7692" y="76877"/>
                  </a:lnTo>
                  <a:lnTo>
                    <a:pt x="8836" y="75006"/>
                  </a:lnTo>
                  <a:lnTo>
                    <a:pt x="10125" y="72823"/>
                  </a:lnTo>
                  <a:lnTo>
                    <a:pt x="11518" y="70411"/>
                  </a:lnTo>
                  <a:lnTo>
                    <a:pt x="12994" y="67792"/>
                  </a:lnTo>
                  <a:lnTo>
                    <a:pt x="14532" y="65027"/>
                  </a:lnTo>
                  <a:lnTo>
                    <a:pt x="15280" y="63614"/>
                  </a:lnTo>
                  <a:lnTo>
                    <a:pt x="16049" y="62158"/>
                  </a:lnTo>
                  <a:lnTo>
                    <a:pt x="16798" y="60703"/>
                  </a:lnTo>
                  <a:lnTo>
                    <a:pt x="17546" y="59227"/>
                  </a:lnTo>
                  <a:lnTo>
                    <a:pt x="18274" y="57751"/>
                  </a:lnTo>
                  <a:lnTo>
                    <a:pt x="18981" y="56275"/>
                  </a:lnTo>
                  <a:lnTo>
                    <a:pt x="19646" y="54799"/>
                  </a:lnTo>
                  <a:lnTo>
                    <a:pt x="20290" y="53365"/>
                  </a:lnTo>
                  <a:lnTo>
                    <a:pt x="20893" y="51930"/>
                  </a:lnTo>
                  <a:lnTo>
                    <a:pt x="21475" y="50517"/>
                  </a:lnTo>
                  <a:lnTo>
                    <a:pt x="21995" y="49145"/>
                  </a:lnTo>
                  <a:lnTo>
                    <a:pt x="22473" y="47793"/>
                  </a:lnTo>
                  <a:lnTo>
                    <a:pt x="22889" y="46504"/>
                  </a:lnTo>
                  <a:lnTo>
                    <a:pt x="23242" y="45257"/>
                  </a:lnTo>
                  <a:lnTo>
                    <a:pt x="23533" y="44155"/>
                  </a:lnTo>
                  <a:lnTo>
                    <a:pt x="23824" y="42929"/>
                  </a:lnTo>
                  <a:lnTo>
                    <a:pt x="24115" y="41598"/>
                  </a:lnTo>
                  <a:lnTo>
                    <a:pt x="24407" y="40143"/>
                  </a:lnTo>
                  <a:lnTo>
                    <a:pt x="24698" y="38605"/>
                  </a:lnTo>
                  <a:lnTo>
                    <a:pt x="24989" y="37004"/>
                  </a:lnTo>
                  <a:lnTo>
                    <a:pt x="25571" y="33553"/>
                  </a:lnTo>
                  <a:lnTo>
                    <a:pt x="26174" y="29894"/>
                  </a:lnTo>
                  <a:lnTo>
                    <a:pt x="26735" y="26111"/>
                  </a:lnTo>
                  <a:lnTo>
                    <a:pt x="27296" y="22286"/>
                  </a:lnTo>
                  <a:lnTo>
                    <a:pt x="27816" y="18523"/>
                  </a:lnTo>
                  <a:lnTo>
                    <a:pt x="28294" y="14885"/>
                  </a:lnTo>
                  <a:lnTo>
                    <a:pt x="28751" y="11434"/>
                  </a:lnTo>
                  <a:lnTo>
                    <a:pt x="29479" y="5551"/>
                  </a:lnTo>
                  <a:lnTo>
                    <a:pt x="29978" y="1538"/>
                  </a:lnTo>
                  <a:lnTo>
                    <a:pt x="30144" y="42"/>
                  </a:lnTo>
                  <a:lnTo>
                    <a:pt x="1735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8"/>
            <p:cNvSpPr/>
            <p:nvPr/>
          </p:nvSpPr>
          <p:spPr>
            <a:xfrm>
              <a:off x="5473525" y="1969500"/>
              <a:ext cx="753625" cy="2013925"/>
            </a:xfrm>
            <a:custGeom>
              <a:avLst/>
              <a:gdLst/>
              <a:ahLst/>
              <a:cxnLst/>
              <a:rect l="l" t="t" r="r" b="b"/>
              <a:pathLst>
                <a:path w="30145" h="80557" fill="none" extrusionOk="0">
                  <a:moveTo>
                    <a:pt x="30144" y="42"/>
                  </a:moveTo>
                  <a:lnTo>
                    <a:pt x="30144" y="42"/>
                  </a:lnTo>
                  <a:lnTo>
                    <a:pt x="29978" y="1538"/>
                  </a:lnTo>
                  <a:lnTo>
                    <a:pt x="29479" y="5551"/>
                  </a:lnTo>
                  <a:lnTo>
                    <a:pt x="28751" y="11434"/>
                  </a:lnTo>
                  <a:lnTo>
                    <a:pt x="28294" y="14885"/>
                  </a:lnTo>
                  <a:lnTo>
                    <a:pt x="27816" y="18523"/>
                  </a:lnTo>
                  <a:lnTo>
                    <a:pt x="27296" y="22286"/>
                  </a:lnTo>
                  <a:lnTo>
                    <a:pt x="26735" y="26111"/>
                  </a:lnTo>
                  <a:lnTo>
                    <a:pt x="26174" y="29894"/>
                  </a:lnTo>
                  <a:lnTo>
                    <a:pt x="25571" y="33553"/>
                  </a:lnTo>
                  <a:lnTo>
                    <a:pt x="24989" y="37004"/>
                  </a:lnTo>
                  <a:lnTo>
                    <a:pt x="24698" y="38605"/>
                  </a:lnTo>
                  <a:lnTo>
                    <a:pt x="24407" y="40143"/>
                  </a:lnTo>
                  <a:lnTo>
                    <a:pt x="24115" y="41598"/>
                  </a:lnTo>
                  <a:lnTo>
                    <a:pt x="23824" y="42929"/>
                  </a:lnTo>
                  <a:lnTo>
                    <a:pt x="23533" y="44155"/>
                  </a:lnTo>
                  <a:lnTo>
                    <a:pt x="23242" y="45257"/>
                  </a:lnTo>
                  <a:lnTo>
                    <a:pt x="23242" y="45257"/>
                  </a:lnTo>
                  <a:lnTo>
                    <a:pt x="22889" y="46504"/>
                  </a:lnTo>
                  <a:lnTo>
                    <a:pt x="22473" y="47793"/>
                  </a:lnTo>
                  <a:lnTo>
                    <a:pt x="21995" y="49145"/>
                  </a:lnTo>
                  <a:lnTo>
                    <a:pt x="21475" y="50517"/>
                  </a:lnTo>
                  <a:lnTo>
                    <a:pt x="20893" y="51930"/>
                  </a:lnTo>
                  <a:lnTo>
                    <a:pt x="20290" y="53365"/>
                  </a:lnTo>
                  <a:lnTo>
                    <a:pt x="19646" y="54799"/>
                  </a:lnTo>
                  <a:lnTo>
                    <a:pt x="18981" y="56275"/>
                  </a:lnTo>
                  <a:lnTo>
                    <a:pt x="18274" y="57751"/>
                  </a:lnTo>
                  <a:lnTo>
                    <a:pt x="17546" y="59227"/>
                  </a:lnTo>
                  <a:lnTo>
                    <a:pt x="16798" y="60703"/>
                  </a:lnTo>
                  <a:lnTo>
                    <a:pt x="16049" y="62158"/>
                  </a:lnTo>
                  <a:lnTo>
                    <a:pt x="15280" y="63614"/>
                  </a:lnTo>
                  <a:lnTo>
                    <a:pt x="14532" y="65027"/>
                  </a:lnTo>
                  <a:lnTo>
                    <a:pt x="12994" y="67792"/>
                  </a:lnTo>
                  <a:lnTo>
                    <a:pt x="11518" y="70411"/>
                  </a:lnTo>
                  <a:lnTo>
                    <a:pt x="10125" y="72823"/>
                  </a:lnTo>
                  <a:lnTo>
                    <a:pt x="8836" y="75006"/>
                  </a:lnTo>
                  <a:lnTo>
                    <a:pt x="7692" y="76877"/>
                  </a:lnTo>
                  <a:lnTo>
                    <a:pt x="6736" y="78415"/>
                  </a:lnTo>
                  <a:lnTo>
                    <a:pt x="6029" y="79579"/>
                  </a:lnTo>
                  <a:lnTo>
                    <a:pt x="5406" y="80556"/>
                  </a:lnTo>
                  <a:lnTo>
                    <a:pt x="1" y="78353"/>
                  </a:lnTo>
                  <a:lnTo>
                    <a:pt x="1" y="78353"/>
                  </a:lnTo>
                  <a:lnTo>
                    <a:pt x="1477" y="74299"/>
                  </a:lnTo>
                  <a:lnTo>
                    <a:pt x="4969" y="64819"/>
                  </a:lnTo>
                  <a:lnTo>
                    <a:pt x="6986" y="59352"/>
                  </a:lnTo>
                  <a:lnTo>
                    <a:pt x="8940" y="54072"/>
                  </a:lnTo>
                  <a:lnTo>
                    <a:pt x="10665" y="49477"/>
                  </a:lnTo>
                  <a:lnTo>
                    <a:pt x="11933" y="46130"/>
                  </a:lnTo>
                  <a:lnTo>
                    <a:pt x="11933" y="46130"/>
                  </a:lnTo>
                  <a:lnTo>
                    <a:pt x="12204" y="45423"/>
                  </a:lnTo>
                  <a:lnTo>
                    <a:pt x="12453" y="44737"/>
                  </a:lnTo>
                  <a:lnTo>
                    <a:pt x="12682" y="44010"/>
                  </a:lnTo>
                  <a:lnTo>
                    <a:pt x="12910" y="43303"/>
                  </a:lnTo>
                  <a:lnTo>
                    <a:pt x="13097" y="42555"/>
                  </a:lnTo>
                  <a:lnTo>
                    <a:pt x="13305" y="41827"/>
                  </a:lnTo>
                  <a:lnTo>
                    <a:pt x="13472" y="41079"/>
                  </a:lnTo>
                  <a:lnTo>
                    <a:pt x="13638" y="40330"/>
                  </a:lnTo>
                  <a:lnTo>
                    <a:pt x="13784" y="39561"/>
                  </a:lnTo>
                  <a:lnTo>
                    <a:pt x="13929" y="38792"/>
                  </a:lnTo>
                  <a:lnTo>
                    <a:pt x="14179" y="37253"/>
                  </a:lnTo>
                  <a:lnTo>
                    <a:pt x="14407" y="35674"/>
                  </a:lnTo>
                  <a:lnTo>
                    <a:pt x="14573" y="34073"/>
                  </a:lnTo>
                  <a:lnTo>
                    <a:pt x="14719" y="32472"/>
                  </a:lnTo>
                  <a:lnTo>
                    <a:pt x="14823" y="30851"/>
                  </a:lnTo>
                  <a:lnTo>
                    <a:pt x="14906" y="29229"/>
                  </a:lnTo>
                  <a:lnTo>
                    <a:pt x="14968" y="27607"/>
                  </a:lnTo>
                  <a:lnTo>
                    <a:pt x="15031" y="25986"/>
                  </a:lnTo>
                  <a:lnTo>
                    <a:pt x="15052" y="24364"/>
                  </a:lnTo>
                  <a:lnTo>
                    <a:pt x="15093" y="21163"/>
                  </a:lnTo>
                  <a:lnTo>
                    <a:pt x="15114" y="18003"/>
                  </a:lnTo>
                  <a:lnTo>
                    <a:pt x="15156" y="14947"/>
                  </a:lnTo>
                  <a:lnTo>
                    <a:pt x="15176" y="13450"/>
                  </a:lnTo>
                  <a:lnTo>
                    <a:pt x="15239" y="11995"/>
                  </a:lnTo>
                  <a:lnTo>
                    <a:pt x="15301" y="10582"/>
                  </a:lnTo>
                  <a:lnTo>
                    <a:pt x="15384" y="9189"/>
                  </a:lnTo>
                  <a:lnTo>
                    <a:pt x="15509" y="7858"/>
                  </a:lnTo>
                  <a:lnTo>
                    <a:pt x="15654" y="6569"/>
                  </a:lnTo>
                  <a:lnTo>
                    <a:pt x="15842" y="5322"/>
                  </a:lnTo>
                  <a:lnTo>
                    <a:pt x="16049" y="4137"/>
                  </a:lnTo>
                  <a:lnTo>
                    <a:pt x="16174" y="3576"/>
                  </a:lnTo>
                  <a:lnTo>
                    <a:pt x="16320" y="3014"/>
                  </a:lnTo>
                  <a:lnTo>
                    <a:pt x="16465" y="2474"/>
                  </a:lnTo>
                  <a:lnTo>
                    <a:pt x="16611" y="1933"/>
                  </a:lnTo>
                  <a:lnTo>
                    <a:pt x="16777" y="1435"/>
                  </a:lnTo>
                  <a:lnTo>
                    <a:pt x="16964" y="936"/>
                  </a:lnTo>
                  <a:lnTo>
                    <a:pt x="17151" y="457"/>
                  </a:lnTo>
                  <a:lnTo>
                    <a:pt x="17359" y="0"/>
                  </a:lnTo>
                  <a:lnTo>
                    <a:pt x="30144"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8"/>
            <p:cNvSpPr/>
            <p:nvPr/>
          </p:nvSpPr>
          <p:spPr>
            <a:xfrm>
              <a:off x="5473525" y="1989750"/>
              <a:ext cx="751550" cy="1993675"/>
            </a:xfrm>
            <a:custGeom>
              <a:avLst/>
              <a:gdLst/>
              <a:ahLst/>
              <a:cxnLst/>
              <a:rect l="l" t="t" r="r" b="b"/>
              <a:pathLst>
                <a:path w="30062" h="79747" extrusionOk="0">
                  <a:moveTo>
                    <a:pt x="17006" y="1"/>
                  </a:move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0665" y="48667"/>
                  </a:lnTo>
                  <a:lnTo>
                    <a:pt x="8940" y="53262"/>
                  </a:lnTo>
                  <a:lnTo>
                    <a:pt x="6986" y="58542"/>
                  </a:lnTo>
                  <a:lnTo>
                    <a:pt x="4969" y="64009"/>
                  </a:lnTo>
                  <a:lnTo>
                    <a:pt x="1477" y="73489"/>
                  </a:lnTo>
                  <a:lnTo>
                    <a:pt x="1" y="77543"/>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lnTo>
                    <a:pt x="26735" y="1"/>
                  </a:lnTo>
                  <a:lnTo>
                    <a:pt x="26735" y="63"/>
                  </a:lnTo>
                  <a:lnTo>
                    <a:pt x="26714" y="105"/>
                  </a:lnTo>
                  <a:lnTo>
                    <a:pt x="26672" y="146"/>
                  </a:lnTo>
                  <a:lnTo>
                    <a:pt x="26610" y="167"/>
                  </a:lnTo>
                  <a:lnTo>
                    <a:pt x="26007" y="167"/>
                  </a:lnTo>
                  <a:lnTo>
                    <a:pt x="25966" y="146"/>
                  </a:lnTo>
                  <a:lnTo>
                    <a:pt x="25924" y="105"/>
                  </a:lnTo>
                  <a:lnTo>
                    <a:pt x="25903" y="63"/>
                  </a:lnTo>
                  <a:lnTo>
                    <a:pt x="25924" y="1"/>
                  </a:lnTo>
                  <a:lnTo>
                    <a:pt x="19750" y="1"/>
                  </a:lnTo>
                  <a:lnTo>
                    <a:pt x="19729" y="63"/>
                  </a:lnTo>
                  <a:lnTo>
                    <a:pt x="19708" y="105"/>
                  </a:lnTo>
                  <a:lnTo>
                    <a:pt x="19667" y="146"/>
                  </a:lnTo>
                  <a:lnTo>
                    <a:pt x="19604" y="167"/>
                  </a:lnTo>
                  <a:lnTo>
                    <a:pt x="19001" y="167"/>
                  </a:lnTo>
                  <a:lnTo>
                    <a:pt x="18960" y="146"/>
                  </a:lnTo>
                  <a:lnTo>
                    <a:pt x="18918" y="105"/>
                  </a:lnTo>
                  <a:lnTo>
                    <a:pt x="18898" y="84"/>
                  </a:lnTo>
                  <a:lnTo>
                    <a:pt x="18898" y="63"/>
                  </a:lnTo>
                  <a:lnTo>
                    <a:pt x="1891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8"/>
            <p:cNvSpPr/>
            <p:nvPr/>
          </p:nvSpPr>
          <p:spPr>
            <a:xfrm>
              <a:off x="5473525" y="1989750"/>
              <a:ext cx="751550" cy="1993675"/>
            </a:xfrm>
            <a:custGeom>
              <a:avLst/>
              <a:gdLst/>
              <a:ahLst/>
              <a:cxnLst/>
              <a:rect l="l" t="t" r="r" b="b"/>
              <a:pathLst>
                <a:path w="30062" h="79747" fill="none" extrusionOk="0">
                  <a:moveTo>
                    <a:pt x="30061" y="1"/>
                  </a:moveTo>
                  <a:lnTo>
                    <a:pt x="26735" y="1"/>
                  </a:lnTo>
                  <a:lnTo>
                    <a:pt x="26735" y="63"/>
                  </a:lnTo>
                  <a:lnTo>
                    <a:pt x="26735" y="63"/>
                  </a:lnTo>
                  <a:lnTo>
                    <a:pt x="26714" y="105"/>
                  </a:lnTo>
                  <a:lnTo>
                    <a:pt x="26672" y="146"/>
                  </a:lnTo>
                  <a:lnTo>
                    <a:pt x="26610" y="167"/>
                  </a:lnTo>
                  <a:lnTo>
                    <a:pt x="26548" y="167"/>
                  </a:lnTo>
                  <a:lnTo>
                    <a:pt x="26070" y="167"/>
                  </a:lnTo>
                  <a:lnTo>
                    <a:pt x="26070" y="167"/>
                  </a:lnTo>
                  <a:lnTo>
                    <a:pt x="26007" y="167"/>
                  </a:lnTo>
                  <a:lnTo>
                    <a:pt x="25966" y="146"/>
                  </a:lnTo>
                  <a:lnTo>
                    <a:pt x="25924" y="105"/>
                  </a:lnTo>
                  <a:lnTo>
                    <a:pt x="25903" y="63"/>
                  </a:lnTo>
                  <a:lnTo>
                    <a:pt x="25903" y="63"/>
                  </a:lnTo>
                  <a:lnTo>
                    <a:pt x="25903" y="63"/>
                  </a:lnTo>
                  <a:lnTo>
                    <a:pt x="25924" y="1"/>
                  </a:lnTo>
                  <a:lnTo>
                    <a:pt x="19750" y="1"/>
                  </a:lnTo>
                  <a:lnTo>
                    <a:pt x="19729" y="63"/>
                  </a:lnTo>
                  <a:lnTo>
                    <a:pt x="19729" y="63"/>
                  </a:lnTo>
                  <a:lnTo>
                    <a:pt x="19708" y="105"/>
                  </a:lnTo>
                  <a:lnTo>
                    <a:pt x="19667" y="146"/>
                  </a:lnTo>
                  <a:lnTo>
                    <a:pt x="19604" y="167"/>
                  </a:lnTo>
                  <a:lnTo>
                    <a:pt x="19542" y="167"/>
                  </a:lnTo>
                  <a:lnTo>
                    <a:pt x="19064" y="167"/>
                  </a:lnTo>
                  <a:lnTo>
                    <a:pt x="19064" y="167"/>
                  </a:lnTo>
                  <a:lnTo>
                    <a:pt x="19001" y="167"/>
                  </a:lnTo>
                  <a:lnTo>
                    <a:pt x="18960" y="146"/>
                  </a:lnTo>
                  <a:lnTo>
                    <a:pt x="18918" y="105"/>
                  </a:lnTo>
                  <a:lnTo>
                    <a:pt x="18898" y="84"/>
                  </a:lnTo>
                  <a:lnTo>
                    <a:pt x="18898" y="84"/>
                  </a:lnTo>
                  <a:lnTo>
                    <a:pt x="18898" y="63"/>
                  </a:lnTo>
                  <a:lnTo>
                    <a:pt x="18918" y="1"/>
                  </a:lnTo>
                  <a:lnTo>
                    <a:pt x="17006" y="1"/>
                  </a:lnTo>
                  <a:lnTo>
                    <a:pt x="17006" y="1"/>
                  </a:lnTo>
                  <a:lnTo>
                    <a:pt x="16839" y="479"/>
                  </a:lnTo>
                  <a:lnTo>
                    <a:pt x="16673" y="978"/>
                  </a:lnTo>
                  <a:lnTo>
                    <a:pt x="16507" y="1477"/>
                  </a:lnTo>
                  <a:lnTo>
                    <a:pt x="16361" y="1997"/>
                  </a:lnTo>
                  <a:lnTo>
                    <a:pt x="16237" y="2537"/>
                  </a:lnTo>
                  <a:lnTo>
                    <a:pt x="16112" y="3078"/>
                  </a:lnTo>
                  <a:lnTo>
                    <a:pt x="15883" y="4221"/>
                  </a:lnTo>
                  <a:lnTo>
                    <a:pt x="15696" y="5427"/>
                  </a:lnTo>
                  <a:lnTo>
                    <a:pt x="15551" y="6653"/>
                  </a:lnTo>
                  <a:lnTo>
                    <a:pt x="15426" y="7942"/>
                  </a:lnTo>
                  <a:lnTo>
                    <a:pt x="15322" y="9273"/>
                  </a:lnTo>
                  <a:lnTo>
                    <a:pt x="15260" y="10645"/>
                  </a:lnTo>
                  <a:lnTo>
                    <a:pt x="15197" y="12058"/>
                  </a:lnTo>
                  <a:lnTo>
                    <a:pt x="15156" y="13493"/>
                  </a:lnTo>
                  <a:lnTo>
                    <a:pt x="15135" y="14948"/>
                  </a:lnTo>
                  <a:lnTo>
                    <a:pt x="15114" y="17962"/>
                  </a:lnTo>
                  <a:lnTo>
                    <a:pt x="15093" y="21039"/>
                  </a:lnTo>
                  <a:lnTo>
                    <a:pt x="15052" y="24178"/>
                  </a:lnTo>
                  <a:lnTo>
                    <a:pt x="15010" y="25758"/>
                  </a:lnTo>
                  <a:lnTo>
                    <a:pt x="14948" y="27338"/>
                  </a:lnTo>
                  <a:lnTo>
                    <a:pt x="14885" y="28918"/>
                  </a:lnTo>
                  <a:lnTo>
                    <a:pt x="14802" y="30498"/>
                  </a:lnTo>
                  <a:lnTo>
                    <a:pt x="14677" y="32057"/>
                  </a:lnTo>
                  <a:lnTo>
                    <a:pt x="14532" y="33616"/>
                  </a:lnTo>
                  <a:lnTo>
                    <a:pt x="14366" y="35155"/>
                  </a:lnTo>
                  <a:lnTo>
                    <a:pt x="14158" y="36693"/>
                  </a:lnTo>
                  <a:lnTo>
                    <a:pt x="13887" y="38190"/>
                  </a:lnTo>
                  <a:lnTo>
                    <a:pt x="13596" y="39686"/>
                  </a:lnTo>
                  <a:lnTo>
                    <a:pt x="13451" y="40414"/>
                  </a:lnTo>
                  <a:lnTo>
                    <a:pt x="13264" y="41142"/>
                  </a:lnTo>
                  <a:lnTo>
                    <a:pt x="13077" y="41849"/>
                  </a:lnTo>
                  <a:lnTo>
                    <a:pt x="12869" y="42555"/>
                  </a:lnTo>
                  <a:lnTo>
                    <a:pt x="12661" y="43262"/>
                  </a:lnTo>
                  <a:lnTo>
                    <a:pt x="12432" y="43948"/>
                  </a:lnTo>
                  <a:lnTo>
                    <a:pt x="12204" y="44634"/>
                  </a:lnTo>
                  <a:lnTo>
                    <a:pt x="11933" y="45320"/>
                  </a:lnTo>
                  <a:lnTo>
                    <a:pt x="11933" y="45320"/>
                  </a:lnTo>
                  <a:lnTo>
                    <a:pt x="10665" y="48667"/>
                  </a:lnTo>
                  <a:lnTo>
                    <a:pt x="8940" y="53262"/>
                  </a:lnTo>
                  <a:lnTo>
                    <a:pt x="6986" y="58542"/>
                  </a:lnTo>
                  <a:lnTo>
                    <a:pt x="4969" y="64009"/>
                  </a:lnTo>
                  <a:lnTo>
                    <a:pt x="1477" y="73489"/>
                  </a:lnTo>
                  <a:lnTo>
                    <a:pt x="1" y="77543"/>
                  </a:lnTo>
                  <a:lnTo>
                    <a:pt x="5406" y="79746"/>
                  </a:lnTo>
                  <a:lnTo>
                    <a:pt x="5406" y="79746"/>
                  </a:lnTo>
                  <a:lnTo>
                    <a:pt x="6029" y="78769"/>
                  </a:lnTo>
                  <a:lnTo>
                    <a:pt x="6736" y="77605"/>
                  </a:lnTo>
                  <a:lnTo>
                    <a:pt x="7692" y="76067"/>
                  </a:lnTo>
                  <a:lnTo>
                    <a:pt x="8836" y="74196"/>
                  </a:lnTo>
                  <a:lnTo>
                    <a:pt x="10125" y="72013"/>
                  </a:lnTo>
                  <a:lnTo>
                    <a:pt x="11518" y="69601"/>
                  </a:lnTo>
                  <a:lnTo>
                    <a:pt x="12994" y="66982"/>
                  </a:lnTo>
                  <a:lnTo>
                    <a:pt x="14532" y="64217"/>
                  </a:lnTo>
                  <a:lnTo>
                    <a:pt x="15280" y="62804"/>
                  </a:lnTo>
                  <a:lnTo>
                    <a:pt x="16049" y="61348"/>
                  </a:lnTo>
                  <a:lnTo>
                    <a:pt x="16798" y="59893"/>
                  </a:lnTo>
                  <a:lnTo>
                    <a:pt x="17546" y="58417"/>
                  </a:lnTo>
                  <a:lnTo>
                    <a:pt x="18274" y="56941"/>
                  </a:lnTo>
                  <a:lnTo>
                    <a:pt x="18981" y="55465"/>
                  </a:lnTo>
                  <a:lnTo>
                    <a:pt x="19646" y="53989"/>
                  </a:lnTo>
                  <a:lnTo>
                    <a:pt x="20290" y="52555"/>
                  </a:lnTo>
                  <a:lnTo>
                    <a:pt x="20893" y="51120"/>
                  </a:lnTo>
                  <a:lnTo>
                    <a:pt x="21475" y="49707"/>
                  </a:lnTo>
                  <a:lnTo>
                    <a:pt x="21995" y="48335"/>
                  </a:lnTo>
                  <a:lnTo>
                    <a:pt x="22473" y="46983"/>
                  </a:lnTo>
                  <a:lnTo>
                    <a:pt x="22889" y="45694"/>
                  </a:lnTo>
                  <a:lnTo>
                    <a:pt x="23242" y="44447"/>
                  </a:lnTo>
                  <a:lnTo>
                    <a:pt x="23242" y="44447"/>
                  </a:lnTo>
                  <a:lnTo>
                    <a:pt x="23513" y="43449"/>
                  </a:lnTo>
                  <a:lnTo>
                    <a:pt x="23762" y="42347"/>
                  </a:lnTo>
                  <a:lnTo>
                    <a:pt x="24032" y="41162"/>
                  </a:lnTo>
                  <a:lnTo>
                    <a:pt x="24303" y="39874"/>
                  </a:lnTo>
                  <a:lnTo>
                    <a:pt x="24552" y="38502"/>
                  </a:lnTo>
                  <a:lnTo>
                    <a:pt x="24822" y="37067"/>
                  </a:lnTo>
                  <a:lnTo>
                    <a:pt x="25363" y="33990"/>
                  </a:lnTo>
                  <a:lnTo>
                    <a:pt x="25903" y="30727"/>
                  </a:lnTo>
                  <a:lnTo>
                    <a:pt x="26423" y="27338"/>
                  </a:lnTo>
                  <a:lnTo>
                    <a:pt x="26943" y="23866"/>
                  </a:lnTo>
                  <a:lnTo>
                    <a:pt x="27442" y="20395"/>
                  </a:lnTo>
                  <a:lnTo>
                    <a:pt x="27920" y="16985"/>
                  </a:lnTo>
                  <a:lnTo>
                    <a:pt x="28356" y="13680"/>
                  </a:lnTo>
                  <a:lnTo>
                    <a:pt x="29126" y="7713"/>
                  </a:lnTo>
                  <a:lnTo>
                    <a:pt x="29708" y="2974"/>
                  </a:lnTo>
                  <a:lnTo>
                    <a:pt x="300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5455350" y="3862825"/>
              <a:ext cx="206350" cy="134625"/>
            </a:xfrm>
            <a:custGeom>
              <a:avLst/>
              <a:gdLst/>
              <a:ahLst/>
              <a:cxnLst/>
              <a:rect l="l" t="t" r="r" b="b"/>
              <a:pathLst>
                <a:path w="8254" h="5385" extrusionOk="0">
                  <a:moveTo>
                    <a:pt x="541" y="0"/>
                  </a:moveTo>
                  <a:lnTo>
                    <a:pt x="0" y="2661"/>
                  </a:lnTo>
                  <a:lnTo>
                    <a:pt x="6694" y="5385"/>
                  </a:lnTo>
                  <a:lnTo>
                    <a:pt x="8253" y="3576"/>
                  </a:lnTo>
                  <a:lnTo>
                    <a:pt x="5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8"/>
            <p:cNvSpPr/>
            <p:nvPr/>
          </p:nvSpPr>
          <p:spPr>
            <a:xfrm>
              <a:off x="6098750" y="947200"/>
              <a:ext cx="20800" cy="30700"/>
            </a:xfrm>
            <a:custGeom>
              <a:avLst/>
              <a:gdLst/>
              <a:ahLst/>
              <a:cxnLst/>
              <a:rect l="l" t="t" r="r" b="b"/>
              <a:pathLst>
                <a:path w="832" h="1228" extrusionOk="0">
                  <a:moveTo>
                    <a:pt x="291" y="1"/>
                  </a:moveTo>
                  <a:lnTo>
                    <a:pt x="208" y="22"/>
                  </a:lnTo>
                  <a:lnTo>
                    <a:pt x="146" y="84"/>
                  </a:lnTo>
                  <a:lnTo>
                    <a:pt x="84" y="167"/>
                  </a:lnTo>
                  <a:lnTo>
                    <a:pt x="42" y="250"/>
                  </a:lnTo>
                  <a:lnTo>
                    <a:pt x="21" y="354"/>
                  </a:lnTo>
                  <a:lnTo>
                    <a:pt x="0" y="479"/>
                  </a:lnTo>
                  <a:lnTo>
                    <a:pt x="0" y="604"/>
                  </a:lnTo>
                  <a:lnTo>
                    <a:pt x="21" y="728"/>
                  </a:lnTo>
                  <a:lnTo>
                    <a:pt x="63" y="832"/>
                  </a:lnTo>
                  <a:lnTo>
                    <a:pt x="104" y="957"/>
                  </a:lnTo>
                  <a:lnTo>
                    <a:pt x="167" y="1040"/>
                  </a:lnTo>
                  <a:lnTo>
                    <a:pt x="229" y="1123"/>
                  </a:lnTo>
                  <a:lnTo>
                    <a:pt x="312" y="1186"/>
                  </a:lnTo>
                  <a:lnTo>
                    <a:pt x="395" y="1227"/>
                  </a:lnTo>
                  <a:lnTo>
                    <a:pt x="562" y="1227"/>
                  </a:lnTo>
                  <a:lnTo>
                    <a:pt x="624" y="1186"/>
                  </a:lnTo>
                  <a:lnTo>
                    <a:pt x="707" y="1123"/>
                  </a:lnTo>
                  <a:lnTo>
                    <a:pt x="749" y="1061"/>
                  </a:lnTo>
                  <a:lnTo>
                    <a:pt x="790" y="978"/>
                  </a:lnTo>
                  <a:lnTo>
                    <a:pt x="832" y="874"/>
                  </a:lnTo>
                  <a:lnTo>
                    <a:pt x="832" y="770"/>
                  </a:lnTo>
                  <a:lnTo>
                    <a:pt x="832" y="645"/>
                  </a:lnTo>
                  <a:lnTo>
                    <a:pt x="811" y="520"/>
                  </a:lnTo>
                  <a:lnTo>
                    <a:pt x="790" y="396"/>
                  </a:lnTo>
                  <a:lnTo>
                    <a:pt x="728" y="292"/>
                  </a:lnTo>
                  <a:lnTo>
                    <a:pt x="686" y="188"/>
                  </a:lnTo>
                  <a:lnTo>
                    <a:pt x="603" y="105"/>
                  </a:lnTo>
                  <a:lnTo>
                    <a:pt x="541" y="63"/>
                  </a:lnTo>
                  <a:lnTo>
                    <a:pt x="458" y="22"/>
                  </a:lnTo>
                  <a:lnTo>
                    <a:pt x="3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8"/>
            <p:cNvSpPr/>
            <p:nvPr/>
          </p:nvSpPr>
          <p:spPr>
            <a:xfrm>
              <a:off x="6193850" y="926425"/>
              <a:ext cx="20825" cy="30150"/>
            </a:xfrm>
            <a:custGeom>
              <a:avLst/>
              <a:gdLst/>
              <a:ahLst/>
              <a:cxnLst/>
              <a:rect l="l" t="t" r="r" b="b"/>
              <a:pathLst>
                <a:path w="833" h="1206" extrusionOk="0">
                  <a:moveTo>
                    <a:pt x="292" y="0"/>
                  </a:moveTo>
                  <a:lnTo>
                    <a:pt x="209" y="42"/>
                  </a:lnTo>
                  <a:lnTo>
                    <a:pt x="146" y="104"/>
                  </a:lnTo>
                  <a:lnTo>
                    <a:pt x="84" y="167"/>
                  </a:lnTo>
                  <a:lnTo>
                    <a:pt x="42" y="250"/>
                  </a:lnTo>
                  <a:lnTo>
                    <a:pt x="21" y="354"/>
                  </a:lnTo>
                  <a:lnTo>
                    <a:pt x="1" y="458"/>
                  </a:lnTo>
                  <a:lnTo>
                    <a:pt x="1" y="582"/>
                  </a:lnTo>
                  <a:lnTo>
                    <a:pt x="21" y="707"/>
                  </a:lnTo>
                  <a:lnTo>
                    <a:pt x="63" y="832"/>
                  </a:lnTo>
                  <a:lnTo>
                    <a:pt x="105" y="936"/>
                  </a:lnTo>
                  <a:lnTo>
                    <a:pt x="167" y="1040"/>
                  </a:lnTo>
                  <a:lnTo>
                    <a:pt x="229" y="1102"/>
                  </a:lnTo>
                  <a:lnTo>
                    <a:pt x="313" y="1164"/>
                  </a:lnTo>
                  <a:lnTo>
                    <a:pt x="396" y="1206"/>
                  </a:lnTo>
                  <a:lnTo>
                    <a:pt x="562" y="1206"/>
                  </a:lnTo>
                  <a:lnTo>
                    <a:pt x="624" y="1164"/>
                  </a:lnTo>
                  <a:lnTo>
                    <a:pt x="708" y="1102"/>
                  </a:lnTo>
                  <a:lnTo>
                    <a:pt x="749" y="1040"/>
                  </a:lnTo>
                  <a:lnTo>
                    <a:pt x="791" y="956"/>
                  </a:lnTo>
                  <a:lnTo>
                    <a:pt x="832" y="853"/>
                  </a:lnTo>
                  <a:lnTo>
                    <a:pt x="832" y="749"/>
                  </a:lnTo>
                  <a:lnTo>
                    <a:pt x="832" y="624"/>
                  </a:lnTo>
                  <a:lnTo>
                    <a:pt x="811" y="499"/>
                  </a:lnTo>
                  <a:lnTo>
                    <a:pt x="791" y="374"/>
                  </a:lnTo>
                  <a:lnTo>
                    <a:pt x="728" y="270"/>
                  </a:lnTo>
                  <a:lnTo>
                    <a:pt x="666" y="187"/>
                  </a:lnTo>
                  <a:lnTo>
                    <a:pt x="604" y="104"/>
                  </a:lnTo>
                  <a:lnTo>
                    <a:pt x="541" y="42"/>
                  </a:lnTo>
                  <a:lnTo>
                    <a:pt x="4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8"/>
            <p:cNvSpPr/>
            <p:nvPr/>
          </p:nvSpPr>
          <p:spPr>
            <a:xfrm>
              <a:off x="6198525" y="917075"/>
              <a:ext cx="19250" cy="12475"/>
            </a:xfrm>
            <a:custGeom>
              <a:avLst/>
              <a:gdLst/>
              <a:ahLst/>
              <a:cxnLst/>
              <a:rect l="l" t="t" r="r" b="b"/>
              <a:pathLst>
                <a:path w="770" h="499" extrusionOk="0">
                  <a:moveTo>
                    <a:pt x="770" y="0"/>
                  </a:moveTo>
                  <a:lnTo>
                    <a:pt x="1" y="416"/>
                  </a:lnTo>
                  <a:lnTo>
                    <a:pt x="105" y="457"/>
                  </a:lnTo>
                  <a:lnTo>
                    <a:pt x="167" y="499"/>
                  </a:lnTo>
                  <a:lnTo>
                    <a:pt x="250" y="499"/>
                  </a:lnTo>
                  <a:lnTo>
                    <a:pt x="333" y="478"/>
                  </a:lnTo>
                  <a:lnTo>
                    <a:pt x="396" y="457"/>
                  </a:lnTo>
                  <a:lnTo>
                    <a:pt x="458" y="437"/>
                  </a:lnTo>
                  <a:lnTo>
                    <a:pt x="562" y="333"/>
                  </a:lnTo>
                  <a:lnTo>
                    <a:pt x="645" y="229"/>
                  </a:lnTo>
                  <a:lnTo>
                    <a:pt x="708" y="125"/>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8"/>
            <p:cNvSpPr/>
            <p:nvPr/>
          </p:nvSpPr>
          <p:spPr>
            <a:xfrm>
              <a:off x="6168400" y="965925"/>
              <a:ext cx="42100" cy="59275"/>
            </a:xfrm>
            <a:custGeom>
              <a:avLst/>
              <a:gdLst/>
              <a:ahLst/>
              <a:cxnLst/>
              <a:rect l="l" t="t" r="r" b="b"/>
              <a:pathLst>
                <a:path w="1684" h="2371" extrusionOk="0">
                  <a:moveTo>
                    <a:pt x="0" y="0"/>
                  </a:moveTo>
                  <a:lnTo>
                    <a:pt x="541" y="2370"/>
                  </a:lnTo>
                  <a:lnTo>
                    <a:pt x="686" y="2370"/>
                  </a:lnTo>
                  <a:lnTo>
                    <a:pt x="852" y="2349"/>
                  </a:lnTo>
                  <a:lnTo>
                    <a:pt x="1019" y="2308"/>
                  </a:lnTo>
                  <a:lnTo>
                    <a:pt x="1164" y="2245"/>
                  </a:lnTo>
                  <a:lnTo>
                    <a:pt x="1310" y="2183"/>
                  </a:lnTo>
                  <a:lnTo>
                    <a:pt x="1434" y="2100"/>
                  </a:lnTo>
                  <a:lnTo>
                    <a:pt x="1559" y="1996"/>
                  </a:lnTo>
                  <a:lnTo>
                    <a:pt x="1684" y="1871"/>
                  </a:lnTo>
                  <a:lnTo>
                    <a:pt x="1206" y="1455"/>
                  </a:lnTo>
                  <a:lnTo>
                    <a:pt x="769" y="998"/>
                  </a:lnTo>
                  <a:lnTo>
                    <a:pt x="374" y="499"/>
                  </a:lnTo>
                  <a:lnTo>
                    <a:pt x="0"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8"/>
            <p:cNvSpPr/>
            <p:nvPr/>
          </p:nvSpPr>
          <p:spPr>
            <a:xfrm>
              <a:off x="6089900" y="1046475"/>
              <a:ext cx="67600" cy="21850"/>
            </a:xfrm>
            <a:custGeom>
              <a:avLst/>
              <a:gdLst/>
              <a:ahLst/>
              <a:cxnLst/>
              <a:rect l="l" t="t" r="r" b="b"/>
              <a:pathLst>
                <a:path w="2704" h="874" extrusionOk="0">
                  <a:moveTo>
                    <a:pt x="105" y="0"/>
                  </a:moveTo>
                  <a:lnTo>
                    <a:pt x="84" y="21"/>
                  </a:lnTo>
                  <a:lnTo>
                    <a:pt x="43" y="42"/>
                  </a:lnTo>
                  <a:lnTo>
                    <a:pt x="22" y="84"/>
                  </a:lnTo>
                  <a:lnTo>
                    <a:pt x="1" y="104"/>
                  </a:lnTo>
                  <a:lnTo>
                    <a:pt x="22" y="146"/>
                  </a:lnTo>
                  <a:lnTo>
                    <a:pt x="43" y="187"/>
                  </a:lnTo>
                  <a:lnTo>
                    <a:pt x="271" y="354"/>
                  </a:lnTo>
                  <a:lnTo>
                    <a:pt x="500" y="520"/>
                  </a:lnTo>
                  <a:lnTo>
                    <a:pt x="749" y="645"/>
                  </a:lnTo>
                  <a:lnTo>
                    <a:pt x="1020" y="749"/>
                  </a:lnTo>
                  <a:lnTo>
                    <a:pt x="1290" y="811"/>
                  </a:lnTo>
                  <a:lnTo>
                    <a:pt x="1560" y="853"/>
                  </a:lnTo>
                  <a:lnTo>
                    <a:pt x="1851" y="874"/>
                  </a:lnTo>
                  <a:lnTo>
                    <a:pt x="2121" y="874"/>
                  </a:lnTo>
                  <a:lnTo>
                    <a:pt x="2371" y="853"/>
                  </a:lnTo>
                  <a:lnTo>
                    <a:pt x="2620" y="790"/>
                  </a:lnTo>
                  <a:lnTo>
                    <a:pt x="2662" y="790"/>
                  </a:lnTo>
                  <a:lnTo>
                    <a:pt x="2683" y="749"/>
                  </a:lnTo>
                  <a:lnTo>
                    <a:pt x="2704" y="707"/>
                  </a:lnTo>
                  <a:lnTo>
                    <a:pt x="2704" y="666"/>
                  </a:lnTo>
                  <a:lnTo>
                    <a:pt x="2683" y="645"/>
                  </a:lnTo>
                  <a:lnTo>
                    <a:pt x="2662" y="603"/>
                  </a:lnTo>
                  <a:lnTo>
                    <a:pt x="2579" y="603"/>
                  </a:lnTo>
                  <a:lnTo>
                    <a:pt x="2267" y="666"/>
                  </a:lnTo>
                  <a:lnTo>
                    <a:pt x="1955" y="686"/>
                  </a:lnTo>
                  <a:lnTo>
                    <a:pt x="1622" y="666"/>
                  </a:lnTo>
                  <a:lnTo>
                    <a:pt x="1311" y="603"/>
                  </a:lnTo>
                  <a:lnTo>
                    <a:pt x="1020" y="520"/>
                  </a:lnTo>
                  <a:lnTo>
                    <a:pt x="708" y="395"/>
                  </a:lnTo>
                  <a:lnTo>
                    <a:pt x="438" y="229"/>
                  </a:lnTo>
                  <a:lnTo>
                    <a:pt x="167" y="42"/>
                  </a:lnTo>
                  <a:lnTo>
                    <a:pt x="146" y="21"/>
                  </a:lnTo>
                  <a:lnTo>
                    <a:pt x="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8"/>
            <p:cNvSpPr/>
            <p:nvPr/>
          </p:nvSpPr>
          <p:spPr>
            <a:xfrm>
              <a:off x="5914250" y="1020475"/>
              <a:ext cx="88375" cy="88900"/>
            </a:xfrm>
            <a:custGeom>
              <a:avLst/>
              <a:gdLst/>
              <a:ahLst/>
              <a:cxnLst/>
              <a:rect l="l" t="t" r="r" b="b"/>
              <a:pathLst>
                <a:path w="3535" h="3556" extrusionOk="0">
                  <a:moveTo>
                    <a:pt x="1269" y="1"/>
                  </a:moveTo>
                  <a:lnTo>
                    <a:pt x="1061" y="22"/>
                  </a:lnTo>
                  <a:lnTo>
                    <a:pt x="936" y="63"/>
                  </a:lnTo>
                  <a:lnTo>
                    <a:pt x="811" y="105"/>
                  </a:lnTo>
                  <a:lnTo>
                    <a:pt x="686" y="188"/>
                  </a:lnTo>
                  <a:lnTo>
                    <a:pt x="562" y="250"/>
                  </a:lnTo>
                  <a:lnTo>
                    <a:pt x="458" y="334"/>
                  </a:lnTo>
                  <a:lnTo>
                    <a:pt x="375" y="438"/>
                  </a:lnTo>
                  <a:lnTo>
                    <a:pt x="291" y="541"/>
                  </a:lnTo>
                  <a:lnTo>
                    <a:pt x="208" y="645"/>
                  </a:lnTo>
                  <a:lnTo>
                    <a:pt x="146" y="770"/>
                  </a:lnTo>
                  <a:lnTo>
                    <a:pt x="84" y="895"/>
                  </a:lnTo>
                  <a:lnTo>
                    <a:pt x="63" y="1020"/>
                  </a:lnTo>
                  <a:lnTo>
                    <a:pt x="21" y="1144"/>
                  </a:lnTo>
                  <a:lnTo>
                    <a:pt x="0" y="1290"/>
                  </a:lnTo>
                  <a:lnTo>
                    <a:pt x="0" y="1415"/>
                  </a:lnTo>
                  <a:lnTo>
                    <a:pt x="21" y="1560"/>
                  </a:lnTo>
                  <a:lnTo>
                    <a:pt x="42" y="1706"/>
                  </a:lnTo>
                  <a:lnTo>
                    <a:pt x="84" y="1851"/>
                  </a:lnTo>
                  <a:lnTo>
                    <a:pt x="146" y="1976"/>
                  </a:lnTo>
                  <a:lnTo>
                    <a:pt x="208" y="2101"/>
                  </a:lnTo>
                  <a:lnTo>
                    <a:pt x="291" y="2225"/>
                  </a:lnTo>
                  <a:lnTo>
                    <a:pt x="479" y="2475"/>
                  </a:lnTo>
                  <a:lnTo>
                    <a:pt x="686" y="2703"/>
                  </a:lnTo>
                  <a:lnTo>
                    <a:pt x="915" y="2891"/>
                  </a:lnTo>
                  <a:lnTo>
                    <a:pt x="1165" y="3078"/>
                  </a:lnTo>
                  <a:lnTo>
                    <a:pt x="1414" y="3223"/>
                  </a:lnTo>
                  <a:lnTo>
                    <a:pt x="1705" y="3348"/>
                  </a:lnTo>
                  <a:lnTo>
                    <a:pt x="1975" y="3452"/>
                  </a:lnTo>
                  <a:lnTo>
                    <a:pt x="2287" y="3514"/>
                  </a:lnTo>
                  <a:lnTo>
                    <a:pt x="2474" y="3556"/>
                  </a:lnTo>
                  <a:lnTo>
                    <a:pt x="2661" y="3556"/>
                  </a:lnTo>
                  <a:lnTo>
                    <a:pt x="2807" y="3514"/>
                  </a:lnTo>
                  <a:lnTo>
                    <a:pt x="2952" y="3473"/>
                  </a:lnTo>
                  <a:lnTo>
                    <a:pt x="3098" y="3410"/>
                  </a:lnTo>
                  <a:lnTo>
                    <a:pt x="3202" y="3306"/>
                  </a:lnTo>
                  <a:lnTo>
                    <a:pt x="3306" y="3202"/>
                  </a:lnTo>
                  <a:lnTo>
                    <a:pt x="3389" y="3078"/>
                  </a:lnTo>
                  <a:lnTo>
                    <a:pt x="3451" y="2953"/>
                  </a:lnTo>
                  <a:lnTo>
                    <a:pt x="3493" y="2807"/>
                  </a:lnTo>
                  <a:lnTo>
                    <a:pt x="3534" y="2641"/>
                  </a:lnTo>
                  <a:lnTo>
                    <a:pt x="3534" y="2496"/>
                  </a:lnTo>
                  <a:lnTo>
                    <a:pt x="3534" y="2309"/>
                  </a:lnTo>
                  <a:lnTo>
                    <a:pt x="3514" y="2142"/>
                  </a:lnTo>
                  <a:lnTo>
                    <a:pt x="3472" y="1955"/>
                  </a:lnTo>
                  <a:lnTo>
                    <a:pt x="3410" y="1789"/>
                  </a:lnTo>
                  <a:lnTo>
                    <a:pt x="3264" y="1456"/>
                  </a:lnTo>
                  <a:lnTo>
                    <a:pt x="3056" y="1124"/>
                  </a:lnTo>
                  <a:lnTo>
                    <a:pt x="2786" y="791"/>
                  </a:lnTo>
                  <a:lnTo>
                    <a:pt x="2661" y="645"/>
                  </a:lnTo>
                  <a:lnTo>
                    <a:pt x="2495" y="500"/>
                  </a:lnTo>
                  <a:lnTo>
                    <a:pt x="2350" y="375"/>
                  </a:lnTo>
                  <a:lnTo>
                    <a:pt x="2183" y="250"/>
                  </a:lnTo>
                  <a:lnTo>
                    <a:pt x="1996" y="167"/>
                  </a:lnTo>
                  <a:lnTo>
                    <a:pt x="1830" y="84"/>
                  </a:lnTo>
                  <a:lnTo>
                    <a:pt x="1643" y="22"/>
                  </a:lnTo>
                  <a:lnTo>
                    <a:pt x="14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8"/>
            <p:cNvSpPr/>
            <p:nvPr/>
          </p:nvSpPr>
          <p:spPr>
            <a:xfrm>
              <a:off x="6056125" y="897325"/>
              <a:ext cx="58750" cy="31200"/>
            </a:xfrm>
            <a:custGeom>
              <a:avLst/>
              <a:gdLst/>
              <a:ahLst/>
              <a:cxnLst/>
              <a:rect l="l" t="t" r="r" b="b"/>
              <a:pathLst>
                <a:path w="2350" h="1248" extrusionOk="0">
                  <a:moveTo>
                    <a:pt x="2142" y="0"/>
                  </a:moveTo>
                  <a:lnTo>
                    <a:pt x="1892" y="21"/>
                  </a:lnTo>
                  <a:lnTo>
                    <a:pt x="1643" y="42"/>
                  </a:lnTo>
                  <a:lnTo>
                    <a:pt x="1331" y="125"/>
                  </a:lnTo>
                  <a:lnTo>
                    <a:pt x="999" y="229"/>
                  </a:lnTo>
                  <a:lnTo>
                    <a:pt x="811" y="291"/>
                  </a:lnTo>
                  <a:lnTo>
                    <a:pt x="645" y="395"/>
                  </a:lnTo>
                  <a:lnTo>
                    <a:pt x="479" y="499"/>
                  </a:lnTo>
                  <a:lnTo>
                    <a:pt x="333" y="624"/>
                  </a:lnTo>
                  <a:lnTo>
                    <a:pt x="188" y="748"/>
                  </a:lnTo>
                  <a:lnTo>
                    <a:pt x="42" y="915"/>
                  </a:lnTo>
                  <a:lnTo>
                    <a:pt x="1" y="998"/>
                  </a:lnTo>
                  <a:lnTo>
                    <a:pt x="1" y="1060"/>
                  </a:lnTo>
                  <a:lnTo>
                    <a:pt x="22" y="1143"/>
                  </a:lnTo>
                  <a:lnTo>
                    <a:pt x="84" y="1206"/>
                  </a:lnTo>
                  <a:lnTo>
                    <a:pt x="146" y="1227"/>
                  </a:lnTo>
                  <a:lnTo>
                    <a:pt x="209" y="1247"/>
                  </a:lnTo>
                  <a:lnTo>
                    <a:pt x="271" y="1227"/>
                  </a:lnTo>
                  <a:lnTo>
                    <a:pt x="333" y="1206"/>
                  </a:lnTo>
                  <a:lnTo>
                    <a:pt x="375" y="1164"/>
                  </a:lnTo>
                  <a:lnTo>
                    <a:pt x="479" y="1019"/>
                  </a:lnTo>
                  <a:lnTo>
                    <a:pt x="604" y="915"/>
                  </a:lnTo>
                  <a:lnTo>
                    <a:pt x="749" y="811"/>
                  </a:lnTo>
                  <a:lnTo>
                    <a:pt x="874" y="728"/>
                  </a:lnTo>
                  <a:lnTo>
                    <a:pt x="1019" y="644"/>
                  </a:lnTo>
                  <a:lnTo>
                    <a:pt x="1165" y="582"/>
                  </a:lnTo>
                  <a:lnTo>
                    <a:pt x="1456" y="499"/>
                  </a:lnTo>
                  <a:lnTo>
                    <a:pt x="1726" y="437"/>
                  </a:lnTo>
                  <a:lnTo>
                    <a:pt x="1934" y="416"/>
                  </a:lnTo>
                  <a:lnTo>
                    <a:pt x="2142" y="416"/>
                  </a:lnTo>
                  <a:lnTo>
                    <a:pt x="2225" y="395"/>
                  </a:lnTo>
                  <a:lnTo>
                    <a:pt x="2287" y="353"/>
                  </a:lnTo>
                  <a:lnTo>
                    <a:pt x="2329" y="291"/>
                  </a:lnTo>
                  <a:lnTo>
                    <a:pt x="2350" y="208"/>
                  </a:lnTo>
                  <a:lnTo>
                    <a:pt x="2329" y="125"/>
                  </a:lnTo>
                  <a:lnTo>
                    <a:pt x="2287" y="62"/>
                  </a:lnTo>
                  <a:lnTo>
                    <a:pt x="2225" y="21"/>
                  </a:lnTo>
                  <a:lnTo>
                    <a:pt x="21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8"/>
            <p:cNvSpPr/>
            <p:nvPr/>
          </p:nvSpPr>
          <p:spPr>
            <a:xfrm>
              <a:off x="6167350" y="858850"/>
              <a:ext cx="51475" cy="15625"/>
            </a:xfrm>
            <a:custGeom>
              <a:avLst/>
              <a:gdLst/>
              <a:ahLst/>
              <a:cxnLst/>
              <a:rect l="l" t="t" r="r" b="b"/>
              <a:pathLst>
                <a:path w="2059" h="625" extrusionOk="0">
                  <a:moveTo>
                    <a:pt x="790" y="1"/>
                  </a:moveTo>
                  <a:lnTo>
                    <a:pt x="562" y="42"/>
                  </a:lnTo>
                  <a:lnTo>
                    <a:pt x="333" y="105"/>
                  </a:lnTo>
                  <a:lnTo>
                    <a:pt x="104" y="209"/>
                  </a:lnTo>
                  <a:lnTo>
                    <a:pt x="42" y="271"/>
                  </a:lnTo>
                  <a:lnTo>
                    <a:pt x="21" y="333"/>
                  </a:lnTo>
                  <a:lnTo>
                    <a:pt x="0" y="396"/>
                  </a:lnTo>
                  <a:lnTo>
                    <a:pt x="21" y="479"/>
                  </a:lnTo>
                  <a:lnTo>
                    <a:pt x="42" y="479"/>
                  </a:lnTo>
                  <a:lnTo>
                    <a:pt x="84" y="541"/>
                  </a:lnTo>
                  <a:lnTo>
                    <a:pt x="146" y="583"/>
                  </a:lnTo>
                  <a:lnTo>
                    <a:pt x="229" y="583"/>
                  </a:lnTo>
                  <a:lnTo>
                    <a:pt x="312" y="562"/>
                  </a:lnTo>
                  <a:lnTo>
                    <a:pt x="479" y="479"/>
                  </a:lnTo>
                  <a:lnTo>
                    <a:pt x="666" y="437"/>
                  </a:lnTo>
                  <a:lnTo>
                    <a:pt x="853" y="416"/>
                  </a:lnTo>
                  <a:lnTo>
                    <a:pt x="1040" y="396"/>
                  </a:lnTo>
                  <a:lnTo>
                    <a:pt x="1227" y="416"/>
                  </a:lnTo>
                  <a:lnTo>
                    <a:pt x="1414" y="458"/>
                  </a:lnTo>
                  <a:lnTo>
                    <a:pt x="1601" y="520"/>
                  </a:lnTo>
                  <a:lnTo>
                    <a:pt x="1768" y="604"/>
                  </a:lnTo>
                  <a:lnTo>
                    <a:pt x="1830" y="624"/>
                  </a:lnTo>
                  <a:lnTo>
                    <a:pt x="1871" y="624"/>
                  </a:lnTo>
                  <a:lnTo>
                    <a:pt x="1934" y="604"/>
                  </a:lnTo>
                  <a:lnTo>
                    <a:pt x="1975" y="583"/>
                  </a:lnTo>
                  <a:lnTo>
                    <a:pt x="2017" y="562"/>
                  </a:lnTo>
                  <a:lnTo>
                    <a:pt x="2038" y="520"/>
                  </a:lnTo>
                  <a:lnTo>
                    <a:pt x="2059" y="437"/>
                  </a:lnTo>
                  <a:lnTo>
                    <a:pt x="2059" y="354"/>
                  </a:lnTo>
                  <a:lnTo>
                    <a:pt x="2017" y="292"/>
                  </a:lnTo>
                  <a:lnTo>
                    <a:pt x="1955" y="250"/>
                  </a:lnTo>
                  <a:lnTo>
                    <a:pt x="1726" y="146"/>
                  </a:lnTo>
                  <a:lnTo>
                    <a:pt x="1497" y="63"/>
                  </a:lnTo>
                  <a:lnTo>
                    <a:pt x="1269" y="21"/>
                  </a:lnTo>
                  <a:lnTo>
                    <a:pt x="10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8"/>
            <p:cNvSpPr/>
            <p:nvPr/>
          </p:nvSpPr>
          <p:spPr>
            <a:xfrm>
              <a:off x="5531725" y="4099300"/>
              <a:ext cx="55125" cy="28075"/>
            </a:xfrm>
            <a:custGeom>
              <a:avLst/>
              <a:gdLst/>
              <a:ahLst/>
              <a:cxnLst/>
              <a:rect l="l" t="t" r="r" b="b"/>
              <a:pathLst>
                <a:path w="2205" h="1123" extrusionOk="0">
                  <a:moveTo>
                    <a:pt x="375" y="187"/>
                  </a:moveTo>
                  <a:lnTo>
                    <a:pt x="853" y="208"/>
                  </a:lnTo>
                  <a:lnTo>
                    <a:pt x="1352" y="250"/>
                  </a:lnTo>
                  <a:lnTo>
                    <a:pt x="1560" y="291"/>
                  </a:lnTo>
                  <a:lnTo>
                    <a:pt x="1747" y="354"/>
                  </a:lnTo>
                  <a:lnTo>
                    <a:pt x="1893" y="416"/>
                  </a:lnTo>
                  <a:lnTo>
                    <a:pt x="1934" y="458"/>
                  </a:lnTo>
                  <a:lnTo>
                    <a:pt x="1976" y="499"/>
                  </a:lnTo>
                  <a:lnTo>
                    <a:pt x="1997" y="561"/>
                  </a:lnTo>
                  <a:lnTo>
                    <a:pt x="1976" y="645"/>
                  </a:lnTo>
                  <a:lnTo>
                    <a:pt x="1934" y="728"/>
                  </a:lnTo>
                  <a:lnTo>
                    <a:pt x="1872" y="811"/>
                  </a:lnTo>
                  <a:lnTo>
                    <a:pt x="1789" y="873"/>
                  </a:lnTo>
                  <a:lnTo>
                    <a:pt x="1706" y="894"/>
                  </a:lnTo>
                  <a:lnTo>
                    <a:pt x="1581" y="915"/>
                  </a:lnTo>
                  <a:lnTo>
                    <a:pt x="1456" y="894"/>
                  </a:lnTo>
                  <a:lnTo>
                    <a:pt x="1311" y="832"/>
                  </a:lnTo>
                  <a:lnTo>
                    <a:pt x="1144" y="769"/>
                  </a:lnTo>
                  <a:lnTo>
                    <a:pt x="957" y="645"/>
                  </a:lnTo>
                  <a:lnTo>
                    <a:pt x="770" y="520"/>
                  </a:lnTo>
                  <a:lnTo>
                    <a:pt x="583" y="374"/>
                  </a:lnTo>
                  <a:lnTo>
                    <a:pt x="375" y="187"/>
                  </a:lnTo>
                  <a:close/>
                  <a:moveTo>
                    <a:pt x="105" y="0"/>
                  </a:moveTo>
                  <a:lnTo>
                    <a:pt x="63" y="21"/>
                  </a:lnTo>
                  <a:lnTo>
                    <a:pt x="22" y="63"/>
                  </a:lnTo>
                  <a:lnTo>
                    <a:pt x="1" y="125"/>
                  </a:lnTo>
                  <a:lnTo>
                    <a:pt x="22" y="166"/>
                  </a:lnTo>
                  <a:lnTo>
                    <a:pt x="396" y="478"/>
                  </a:lnTo>
                  <a:lnTo>
                    <a:pt x="604" y="645"/>
                  </a:lnTo>
                  <a:lnTo>
                    <a:pt x="812" y="811"/>
                  </a:lnTo>
                  <a:lnTo>
                    <a:pt x="1040" y="936"/>
                  </a:lnTo>
                  <a:lnTo>
                    <a:pt x="1269" y="1040"/>
                  </a:lnTo>
                  <a:lnTo>
                    <a:pt x="1498" y="1102"/>
                  </a:lnTo>
                  <a:lnTo>
                    <a:pt x="1602" y="1123"/>
                  </a:lnTo>
                  <a:lnTo>
                    <a:pt x="1706" y="1102"/>
                  </a:lnTo>
                  <a:lnTo>
                    <a:pt x="1747" y="1102"/>
                  </a:lnTo>
                  <a:lnTo>
                    <a:pt x="1893" y="1060"/>
                  </a:lnTo>
                  <a:lnTo>
                    <a:pt x="2017" y="977"/>
                  </a:lnTo>
                  <a:lnTo>
                    <a:pt x="2101" y="873"/>
                  </a:lnTo>
                  <a:lnTo>
                    <a:pt x="2163" y="728"/>
                  </a:lnTo>
                  <a:lnTo>
                    <a:pt x="2205" y="645"/>
                  </a:lnTo>
                  <a:lnTo>
                    <a:pt x="2205" y="561"/>
                  </a:lnTo>
                  <a:lnTo>
                    <a:pt x="2184" y="458"/>
                  </a:lnTo>
                  <a:lnTo>
                    <a:pt x="2142" y="395"/>
                  </a:lnTo>
                  <a:lnTo>
                    <a:pt x="2080" y="312"/>
                  </a:lnTo>
                  <a:lnTo>
                    <a:pt x="1976" y="250"/>
                  </a:lnTo>
                  <a:lnTo>
                    <a:pt x="1851" y="187"/>
                  </a:lnTo>
                  <a:lnTo>
                    <a:pt x="1726" y="146"/>
                  </a:lnTo>
                  <a:lnTo>
                    <a:pt x="1415" y="63"/>
                  </a:lnTo>
                  <a:lnTo>
                    <a:pt x="1082" y="21"/>
                  </a:lnTo>
                  <a:lnTo>
                    <a:pt x="74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8"/>
            <p:cNvSpPr/>
            <p:nvPr/>
          </p:nvSpPr>
          <p:spPr>
            <a:xfrm>
              <a:off x="5532250" y="4069675"/>
              <a:ext cx="47325" cy="34325"/>
            </a:xfrm>
            <a:custGeom>
              <a:avLst/>
              <a:gdLst/>
              <a:ahLst/>
              <a:cxnLst/>
              <a:rect l="l" t="t" r="r" b="b"/>
              <a:pathLst>
                <a:path w="1893" h="1373" extrusionOk="0">
                  <a:moveTo>
                    <a:pt x="1477" y="208"/>
                  </a:moveTo>
                  <a:lnTo>
                    <a:pt x="1539" y="250"/>
                  </a:lnTo>
                  <a:lnTo>
                    <a:pt x="1601" y="270"/>
                  </a:lnTo>
                  <a:lnTo>
                    <a:pt x="1643" y="333"/>
                  </a:lnTo>
                  <a:lnTo>
                    <a:pt x="1685" y="374"/>
                  </a:lnTo>
                  <a:lnTo>
                    <a:pt x="1685" y="416"/>
                  </a:lnTo>
                  <a:lnTo>
                    <a:pt x="1685" y="458"/>
                  </a:lnTo>
                  <a:lnTo>
                    <a:pt x="1601" y="582"/>
                  </a:lnTo>
                  <a:lnTo>
                    <a:pt x="1498" y="686"/>
                  </a:lnTo>
                  <a:lnTo>
                    <a:pt x="1331" y="790"/>
                  </a:lnTo>
                  <a:lnTo>
                    <a:pt x="1144" y="894"/>
                  </a:lnTo>
                  <a:lnTo>
                    <a:pt x="936" y="977"/>
                  </a:lnTo>
                  <a:lnTo>
                    <a:pt x="708" y="1060"/>
                  </a:lnTo>
                  <a:lnTo>
                    <a:pt x="500" y="1123"/>
                  </a:lnTo>
                  <a:lnTo>
                    <a:pt x="292" y="1164"/>
                  </a:lnTo>
                  <a:lnTo>
                    <a:pt x="500" y="873"/>
                  </a:lnTo>
                  <a:lnTo>
                    <a:pt x="749" y="582"/>
                  </a:lnTo>
                  <a:lnTo>
                    <a:pt x="895" y="458"/>
                  </a:lnTo>
                  <a:lnTo>
                    <a:pt x="1040" y="333"/>
                  </a:lnTo>
                  <a:lnTo>
                    <a:pt x="1186" y="250"/>
                  </a:lnTo>
                  <a:lnTo>
                    <a:pt x="1310" y="208"/>
                  </a:lnTo>
                  <a:close/>
                  <a:moveTo>
                    <a:pt x="1394" y="0"/>
                  </a:moveTo>
                  <a:lnTo>
                    <a:pt x="1269" y="21"/>
                  </a:lnTo>
                  <a:lnTo>
                    <a:pt x="1165" y="42"/>
                  </a:lnTo>
                  <a:lnTo>
                    <a:pt x="1040" y="104"/>
                  </a:lnTo>
                  <a:lnTo>
                    <a:pt x="936" y="167"/>
                  </a:lnTo>
                  <a:lnTo>
                    <a:pt x="832" y="250"/>
                  </a:lnTo>
                  <a:lnTo>
                    <a:pt x="624" y="437"/>
                  </a:lnTo>
                  <a:lnTo>
                    <a:pt x="417" y="645"/>
                  </a:lnTo>
                  <a:lnTo>
                    <a:pt x="271" y="853"/>
                  </a:lnTo>
                  <a:lnTo>
                    <a:pt x="126" y="1040"/>
                  </a:lnTo>
                  <a:lnTo>
                    <a:pt x="1" y="1227"/>
                  </a:lnTo>
                  <a:lnTo>
                    <a:pt x="1" y="1268"/>
                  </a:lnTo>
                  <a:lnTo>
                    <a:pt x="1" y="1331"/>
                  </a:lnTo>
                  <a:lnTo>
                    <a:pt x="42" y="1372"/>
                  </a:lnTo>
                  <a:lnTo>
                    <a:pt x="250" y="1372"/>
                  </a:lnTo>
                  <a:lnTo>
                    <a:pt x="458" y="1331"/>
                  </a:lnTo>
                  <a:lnTo>
                    <a:pt x="708" y="1268"/>
                  </a:lnTo>
                  <a:lnTo>
                    <a:pt x="957" y="1185"/>
                  </a:lnTo>
                  <a:lnTo>
                    <a:pt x="1207" y="1081"/>
                  </a:lnTo>
                  <a:lnTo>
                    <a:pt x="1435" y="956"/>
                  </a:lnTo>
                  <a:lnTo>
                    <a:pt x="1643" y="832"/>
                  </a:lnTo>
                  <a:lnTo>
                    <a:pt x="1789" y="686"/>
                  </a:lnTo>
                  <a:lnTo>
                    <a:pt x="1830" y="603"/>
                  </a:lnTo>
                  <a:lnTo>
                    <a:pt x="1872" y="520"/>
                  </a:lnTo>
                  <a:lnTo>
                    <a:pt x="1893" y="416"/>
                  </a:lnTo>
                  <a:lnTo>
                    <a:pt x="1872" y="291"/>
                  </a:lnTo>
                  <a:lnTo>
                    <a:pt x="1809" y="187"/>
                  </a:lnTo>
                  <a:lnTo>
                    <a:pt x="1705" y="104"/>
                  </a:lnTo>
                  <a:lnTo>
                    <a:pt x="1622" y="42"/>
                  </a:lnTo>
                  <a:lnTo>
                    <a:pt x="1518" y="21"/>
                  </a:lnTo>
                  <a:lnTo>
                    <a:pt x="139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6269725" y="4355500"/>
              <a:ext cx="66025" cy="27050"/>
            </a:xfrm>
            <a:custGeom>
              <a:avLst/>
              <a:gdLst/>
              <a:ahLst/>
              <a:cxnLst/>
              <a:rect l="l" t="t" r="r" b="b"/>
              <a:pathLst>
                <a:path w="2641" h="1082" extrusionOk="0">
                  <a:moveTo>
                    <a:pt x="2184" y="188"/>
                  </a:moveTo>
                  <a:lnTo>
                    <a:pt x="2184" y="209"/>
                  </a:lnTo>
                  <a:lnTo>
                    <a:pt x="2288" y="209"/>
                  </a:lnTo>
                  <a:lnTo>
                    <a:pt x="2371" y="250"/>
                  </a:lnTo>
                  <a:lnTo>
                    <a:pt x="2412" y="292"/>
                  </a:lnTo>
                  <a:lnTo>
                    <a:pt x="2433" y="354"/>
                  </a:lnTo>
                  <a:lnTo>
                    <a:pt x="2433" y="438"/>
                  </a:lnTo>
                  <a:lnTo>
                    <a:pt x="2433" y="521"/>
                  </a:lnTo>
                  <a:lnTo>
                    <a:pt x="2392" y="604"/>
                  </a:lnTo>
                  <a:lnTo>
                    <a:pt x="2329" y="666"/>
                  </a:lnTo>
                  <a:lnTo>
                    <a:pt x="2204" y="749"/>
                  </a:lnTo>
                  <a:lnTo>
                    <a:pt x="2059" y="812"/>
                  </a:lnTo>
                  <a:lnTo>
                    <a:pt x="1851" y="853"/>
                  </a:lnTo>
                  <a:lnTo>
                    <a:pt x="1622" y="874"/>
                  </a:lnTo>
                  <a:lnTo>
                    <a:pt x="1373" y="895"/>
                  </a:lnTo>
                  <a:lnTo>
                    <a:pt x="1082" y="874"/>
                  </a:lnTo>
                  <a:lnTo>
                    <a:pt x="749" y="833"/>
                  </a:lnTo>
                  <a:lnTo>
                    <a:pt x="417" y="791"/>
                  </a:lnTo>
                  <a:lnTo>
                    <a:pt x="832" y="583"/>
                  </a:lnTo>
                  <a:lnTo>
                    <a:pt x="1269" y="417"/>
                  </a:lnTo>
                  <a:lnTo>
                    <a:pt x="1726" y="271"/>
                  </a:lnTo>
                  <a:lnTo>
                    <a:pt x="2184" y="188"/>
                  </a:lnTo>
                  <a:close/>
                  <a:moveTo>
                    <a:pt x="2225" y="1"/>
                  </a:moveTo>
                  <a:lnTo>
                    <a:pt x="2059" y="22"/>
                  </a:lnTo>
                  <a:lnTo>
                    <a:pt x="1893" y="43"/>
                  </a:lnTo>
                  <a:lnTo>
                    <a:pt x="1518" y="126"/>
                  </a:lnTo>
                  <a:lnTo>
                    <a:pt x="1144" y="250"/>
                  </a:lnTo>
                  <a:lnTo>
                    <a:pt x="770" y="417"/>
                  </a:lnTo>
                  <a:lnTo>
                    <a:pt x="437" y="562"/>
                  </a:lnTo>
                  <a:lnTo>
                    <a:pt x="42" y="749"/>
                  </a:lnTo>
                  <a:lnTo>
                    <a:pt x="1" y="791"/>
                  </a:lnTo>
                  <a:lnTo>
                    <a:pt x="1" y="853"/>
                  </a:lnTo>
                  <a:lnTo>
                    <a:pt x="22" y="916"/>
                  </a:lnTo>
                  <a:lnTo>
                    <a:pt x="84" y="936"/>
                  </a:lnTo>
                  <a:lnTo>
                    <a:pt x="417" y="999"/>
                  </a:lnTo>
                  <a:lnTo>
                    <a:pt x="749" y="1040"/>
                  </a:lnTo>
                  <a:lnTo>
                    <a:pt x="1082" y="1082"/>
                  </a:lnTo>
                  <a:lnTo>
                    <a:pt x="1706" y="1082"/>
                  </a:lnTo>
                  <a:lnTo>
                    <a:pt x="1955" y="1040"/>
                  </a:lnTo>
                  <a:lnTo>
                    <a:pt x="2225" y="957"/>
                  </a:lnTo>
                  <a:lnTo>
                    <a:pt x="2454" y="833"/>
                  </a:lnTo>
                  <a:lnTo>
                    <a:pt x="2558" y="729"/>
                  </a:lnTo>
                  <a:lnTo>
                    <a:pt x="2620" y="604"/>
                  </a:lnTo>
                  <a:lnTo>
                    <a:pt x="2641" y="479"/>
                  </a:lnTo>
                  <a:lnTo>
                    <a:pt x="2641" y="334"/>
                  </a:lnTo>
                  <a:lnTo>
                    <a:pt x="2620" y="250"/>
                  </a:lnTo>
                  <a:lnTo>
                    <a:pt x="2599" y="167"/>
                  </a:lnTo>
                  <a:lnTo>
                    <a:pt x="2537" y="105"/>
                  </a:lnTo>
                  <a:lnTo>
                    <a:pt x="2475" y="63"/>
                  </a:lnTo>
                  <a:lnTo>
                    <a:pt x="2350" y="22"/>
                  </a:lnTo>
                  <a:lnTo>
                    <a:pt x="222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6269725" y="4330050"/>
              <a:ext cx="39525" cy="48350"/>
            </a:xfrm>
            <a:custGeom>
              <a:avLst/>
              <a:gdLst/>
              <a:ahLst/>
              <a:cxnLst/>
              <a:rect l="l" t="t" r="r" b="b"/>
              <a:pathLst>
                <a:path w="1581" h="1934" extrusionOk="0">
                  <a:moveTo>
                    <a:pt x="1311" y="208"/>
                  </a:moveTo>
                  <a:lnTo>
                    <a:pt x="1373" y="250"/>
                  </a:lnTo>
                  <a:lnTo>
                    <a:pt x="1394" y="291"/>
                  </a:lnTo>
                  <a:lnTo>
                    <a:pt x="1394" y="312"/>
                  </a:lnTo>
                  <a:lnTo>
                    <a:pt x="1394" y="375"/>
                  </a:lnTo>
                  <a:lnTo>
                    <a:pt x="1394" y="458"/>
                  </a:lnTo>
                  <a:lnTo>
                    <a:pt x="1311" y="603"/>
                  </a:lnTo>
                  <a:lnTo>
                    <a:pt x="1186" y="790"/>
                  </a:lnTo>
                  <a:lnTo>
                    <a:pt x="1040" y="977"/>
                  </a:lnTo>
                  <a:lnTo>
                    <a:pt x="853" y="1165"/>
                  </a:lnTo>
                  <a:lnTo>
                    <a:pt x="645" y="1352"/>
                  </a:lnTo>
                  <a:lnTo>
                    <a:pt x="437" y="1518"/>
                  </a:lnTo>
                  <a:lnTo>
                    <a:pt x="250" y="1643"/>
                  </a:lnTo>
                  <a:lnTo>
                    <a:pt x="271" y="1476"/>
                  </a:lnTo>
                  <a:lnTo>
                    <a:pt x="313" y="1289"/>
                  </a:lnTo>
                  <a:lnTo>
                    <a:pt x="354" y="1123"/>
                  </a:lnTo>
                  <a:lnTo>
                    <a:pt x="417" y="957"/>
                  </a:lnTo>
                  <a:lnTo>
                    <a:pt x="500" y="790"/>
                  </a:lnTo>
                  <a:lnTo>
                    <a:pt x="583" y="624"/>
                  </a:lnTo>
                  <a:lnTo>
                    <a:pt x="687" y="478"/>
                  </a:lnTo>
                  <a:lnTo>
                    <a:pt x="791" y="333"/>
                  </a:lnTo>
                  <a:lnTo>
                    <a:pt x="853" y="271"/>
                  </a:lnTo>
                  <a:lnTo>
                    <a:pt x="936" y="229"/>
                  </a:lnTo>
                  <a:lnTo>
                    <a:pt x="1019" y="208"/>
                  </a:lnTo>
                  <a:close/>
                  <a:moveTo>
                    <a:pt x="1040" y="0"/>
                  </a:moveTo>
                  <a:lnTo>
                    <a:pt x="895" y="42"/>
                  </a:lnTo>
                  <a:lnTo>
                    <a:pt x="749" y="104"/>
                  </a:lnTo>
                  <a:lnTo>
                    <a:pt x="645" y="187"/>
                  </a:lnTo>
                  <a:lnTo>
                    <a:pt x="541" y="271"/>
                  </a:lnTo>
                  <a:lnTo>
                    <a:pt x="458" y="375"/>
                  </a:lnTo>
                  <a:lnTo>
                    <a:pt x="375" y="499"/>
                  </a:lnTo>
                  <a:lnTo>
                    <a:pt x="313" y="624"/>
                  </a:lnTo>
                  <a:lnTo>
                    <a:pt x="209" y="894"/>
                  </a:lnTo>
                  <a:lnTo>
                    <a:pt x="126" y="1165"/>
                  </a:lnTo>
                  <a:lnTo>
                    <a:pt x="63" y="1414"/>
                  </a:lnTo>
                  <a:lnTo>
                    <a:pt x="22" y="1622"/>
                  </a:lnTo>
                  <a:lnTo>
                    <a:pt x="1" y="1830"/>
                  </a:lnTo>
                  <a:lnTo>
                    <a:pt x="1" y="1892"/>
                  </a:lnTo>
                  <a:lnTo>
                    <a:pt x="42" y="1913"/>
                  </a:lnTo>
                  <a:lnTo>
                    <a:pt x="105" y="1934"/>
                  </a:lnTo>
                  <a:lnTo>
                    <a:pt x="146" y="1934"/>
                  </a:lnTo>
                  <a:lnTo>
                    <a:pt x="354" y="1809"/>
                  </a:lnTo>
                  <a:lnTo>
                    <a:pt x="583" y="1643"/>
                  </a:lnTo>
                  <a:lnTo>
                    <a:pt x="832" y="1435"/>
                  </a:lnTo>
                  <a:lnTo>
                    <a:pt x="1082" y="1206"/>
                  </a:lnTo>
                  <a:lnTo>
                    <a:pt x="1290" y="957"/>
                  </a:lnTo>
                  <a:lnTo>
                    <a:pt x="1456" y="728"/>
                  </a:lnTo>
                  <a:lnTo>
                    <a:pt x="1518" y="603"/>
                  </a:lnTo>
                  <a:lnTo>
                    <a:pt x="1560" y="499"/>
                  </a:lnTo>
                  <a:lnTo>
                    <a:pt x="1581" y="395"/>
                  </a:lnTo>
                  <a:lnTo>
                    <a:pt x="1581" y="291"/>
                  </a:lnTo>
                  <a:lnTo>
                    <a:pt x="1560" y="208"/>
                  </a:lnTo>
                  <a:lnTo>
                    <a:pt x="1498" y="125"/>
                  </a:lnTo>
                  <a:lnTo>
                    <a:pt x="1435" y="84"/>
                  </a:lnTo>
                  <a:lnTo>
                    <a:pt x="1373" y="42"/>
                  </a:lnTo>
                  <a:lnTo>
                    <a:pt x="1290" y="21"/>
                  </a:lnTo>
                  <a:lnTo>
                    <a:pt x="1186" y="21"/>
                  </a:lnTo>
                  <a:lnTo>
                    <a:pt x="104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8"/>
            <p:cNvSpPr/>
            <p:nvPr/>
          </p:nvSpPr>
          <p:spPr>
            <a:xfrm>
              <a:off x="6103425" y="938375"/>
              <a:ext cx="19250" cy="12500"/>
            </a:xfrm>
            <a:custGeom>
              <a:avLst/>
              <a:gdLst/>
              <a:ahLst/>
              <a:cxnLst/>
              <a:rect l="l" t="t" r="r" b="b"/>
              <a:pathLst>
                <a:path w="770" h="500" extrusionOk="0">
                  <a:moveTo>
                    <a:pt x="770" y="0"/>
                  </a:moveTo>
                  <a:lnTo>
                    <a:pt x="0" y="416"/>
                  </a:lnTo>
                  <a:lnTo>
                    <a:pt x="104" y="458"/>
                  </a:lnTo>
                  <a:lnTo>
                    <a:pt x="188" y="478"/>
                  </a:lnTo>
                  <a:lnTo>
                    <a:pt x="250" y="499"/>
                  </a:lnTo>
                  <a:lnTo>
                    <a:pt x="333" y="478"/>
                  </a:lnTo>
                  <a:lnTo>
                    <a:pt x="395" y="458"/>
                  </a:lnTo>
                  <a:lnTo>
                    <a:pt x="458" y="416"/>
                  </a:lnTo>
                  <a:lnTo>
                    <a:pt x="562" y="333"/>
                  </a:lnTo>
                  <a:lnTo>
                    <a:pt x="645" y="208"/>
                  </a:lnTo>
                  <a:lnTo>
                    <a:pt x="707" y="104"/>
                  </a:lnTo>
                  <a:lnTo>
                    <a:pt x="7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8"/>
            <p:cNvSpPr/>
            <p:nvPr/>
          </p:nvSpPr>
          <p:spPr>
            <a:xfrm>
              <a:off x="5889825" y="1941425"/>
              <a:ext cx="465175" cy="48350"/>
            </a:xfrm>
            <a:custGeom>
              <a:avLst/>
              <a:gdLst/>
              <a:ahLst/>
              <a:cxnLst/>
              <a:rect l="l" t="t" r="r" b="b"/>
              <a:pathLst>
                <a:path w="18607" h="1934" extrusionOk="0">
                  <a:moveTo>
                    <a:pt x="749" y="1"/>
                  </a:moveTo>
                  <a:lnTo>
                    <a:pt x="666" y="21"/>
                  </a:lnTo>
                  <a:lnTo>
                    <a:pt x="582" y="42"/>
                  </a:lnTo>
                  <a:lnTo>
                    <a:pt x="520" y="84"/>
                  </a:lnTo>
                  <a:lnTo>
                    <a:pt x="458" y="146"/>
                  </a:lnTo>
                  <a:lnTo>
                    <a:pt x="21" y="1705"/>
                  </a:lnTo>
                  <a:lnTo>
                    <a:pt x="0" y="1747"/>
                  </a:lnTo>
                  <a:lnTo>
                    <a:pt x="0" y="1788"/>
                  </a:lnTo>
                  <a:lnTo>
                    <a:pt x="21" y="1830"/>
                  </a:lnTo>
                  <a:lnTo>
                    <a:pt x="63" y="1872"/>
                  </a:lnTo>
                  <a:lnTo>
                    <a:pt x="167" y="1913"/>
                  </a:lnTo>
                  <a:lnTo>
                    <a:pt x="291" y="1934"/>
                  </a:lnTo>
                  <a:lnTo>
                    <a:pt x="18274" y="1934"/>
                  </a:lnTo>
                  <a:lnTo>
                    <a:pt x="18357" y="1892"/>
                  </a:lnTo>
                  <a:lnTo>
                    <a:pt x="18419" y="1830"/>
                  </a:lnTo>
                  <a:lnTo>
                    <a:pt x="18440" y="1768"/>
                  </a:lnTo>
                  <a:lnTo>
                    <a:pt x="18606" y="208"/>
                  </a:lnTo>
                  <a:lnTo>
                    <a:pt x="18585" y="125"/>
                  </a:lnTo>
                  <a:lnTo>
                    <a:pt x="18523" y="63"/>
                  </a:lnTo>
                  <a:lnTo>
                    <a:pt x="18419" y="21"/>
                  </a:lnTo>
                  <a:lnTo>
                    <a:pt x="183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5889825" y="1941425"/>
              <a:ext cx="465175" cy="48350"/>
            </a:xfrm>
            <a:custGeom>
              <a:avLst/>
              <a:gdLst/>
              <a:ahLst/>
              <a:cxnLst/>
              <a:rect l="l" t="t" r="r" b="b"/>
              <a:pathLst>
                <a:path w="18607" h="1934" fill="none" extrusionOk="0">
                  <a:moveTo>
                    <a:pt x="458" y="146"/>
                  </a:moveTo>
                  <a:lnTo>
                    <a:pt x="21" y="1705"/>
                  </a:lnTo>
                  <a:lnTo>
                    <a:pt x="21" y="1705"/>
                  </a:lnTo>
                  <a:lnTo>
                    <a:pt x="0" y="1747"/>
                  </a:lnTo>
                  <a:lnTo>
                    <a:pt x="0" y="1788"/>
                  </a:lnTo>
                  <a:lnTo>
                    <a:pt x="21" y="1830"/>
                  </a:lnTo>
                  <a:lnTo>
                    <a:pt x="63" y="1872"/>
                  </a:lnTo>
                  <a:lnTo>
                    <a:pt x="167" y="1913"/>
                  </a:lnTo>
                  <a:lnTo>
                    <a:pt x="291" y="1934"/>
                  </a:lnTo>
                  <a:lnTo>
                    <a:pt x="18149" y="1934"/>
                  </a:lnTo>
                  <a:lnTo>
                    <a:pt x="18149" y="1934"/>
                  </a:lnTo>
                  <a:lnTo>
                    <a:pt x="18274" y="1934"/>
                  </a:lnTo>
                  <a:lnTo>
                    <a:pt x="18357" y="1892"/>
                  </a:lnTo>
                  <a:lnTo>
                    <a:pt x="18419" y="1830"/>
                  </a:lnTo>
                  <a:lnTo>
                    <a:pt x="18440" y="1768"/>
                  </a:lnTo>
                  <a:lnTo>
                    <a:pt x="18606" y="208"/>
                  </a:lnTo>
                  <a:lnTo>
                    <a:pt x="18606" y="208"/>
                  </a:lnTo>
                  <a:lnTo>
                    <a:pt x="18585" y="125"/>
                  </a:lnTo>
                  <a:lnTo>
                    <a:pt x="18523" y="63"/>
                  </a:lnTo>
                  <a:lnTo>
                    <a:pt x="18419" y="21"/>
                  </a:lnTo>
                  <a:lnTo>
                    <a:pt x="18315" y="1"/>
                  </a:lnTo>
                  <a:lnTo>
                    <a:pt x="749" y="1"/>
                  </a:lnTo>
                  <a:lnTo>
                    <a:pt x="749" y="1"/>
                  </a:lnTo>
                  <a:lnTo>
                    <a:pt x="666" y="21"/>
                  </a:lnTo>
                  <a:lnTo>
                    <a:pt x="582" y="42"/>
                  </a:lnTo>
                  <a:lnTo>
                    <a:pt x="520" y="84"/>
                  </a:lnTo>
                  <a:lnTo>
                    <a:pt x="458"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5889825" y="1941425"/>
              <a:ext cx="61875" cy="48350"/>
            </a:xfrm>
            <a:custGeom>
              <a:avLst/>
              <a:gdLst/>
              <a:ahLst/>
              <a:cxnLst/>
              <a:rect l="l" t="t" r="r" b="b"/>
              <a:pathLst>
                <a:path w="2475" h="1934" extrusionOk="0">
                  <a:moveTo>
                    <a:pt x="728" y="1"/>
                  </a:moveTo>
                  <a:lnTo>
                    <a:pt x="645" y="21"/>
                  </a:lnTo>
                  <a:lnTo>
                    <a:pt x="582" y="42"/>
                  </a:lnTo>
                  <a:lnTo>
                    <a:pt x="520" y="84"/>
                  </a:lnTo>
                  <a:lnTo>
                    <a:pt x="458" y="146"/>
                  </a:lnTo>
                  <a:lnTo>
                    <a:pt x="21" y="1705"/>
                  </a:lnTo>
                  <a:lnTo>
                    <a:pt x="0" y="1747"/>
                  </a:lnTo>
                  <a:lnTo>
                    <a:pt x="21" y="1830"/>
                  </a:lnTo>
                  <a:lnTo>
                    <a:pt x="84" y="1892"/>
                  </a:lnTo>
                  <a:lnTo>
                    <a:pt x="187" y="1913"/>
                  </a:lnTo>
                  <a:lnTo>
                    <a:pt x="291" y="1934"/>
                  </a:lnTo>
                  <a:lnTo>
                    <a:pt x="2266" y="1934"/>
                  </a:lnTo>
                  <a:lnTo>
                    <a:pt x="2474"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5889825" y="1941425"/>
              <a:ext cx="61875" cy="48350"/>
            </a:xfrm>
            <a:custGeom>
              <a:avLst/>
              <a:gdLst/>
              <a:ahLst/>
              <a:cxnLst/>
              <a:rect l="l" t="t" r="r" b="b"/>
              <a:pathLst>
                <a:path w="2475" h="1934" fill="none" extrusionOk="0">
                  <a:moveTo>
                    <a:pt x="728" y="1"/>
                  </a:moveTo>
                  <a:lnTo>
                    <a:pt x="728" y="1"/>
                  </a:lnTo>
                  <a:lnTo>
                    <a:pt x="645" y="21"/>
                  </a:lnTo>
                  <a:lnTo>
                    <a:pt x="582" y="42"/>
                  </a:lnTo>
                  <a:lnTo>
                    <a:pt x="520" y="84"/>
                  </a:lnTo>
                  <a:lnTo>
                    <a:pt x="458" y="146"/>
                  </a:lnTo>
                  <a:lnTo>
                    <a:pt x="21" y="1705"/>
                  </a:lnTo>
                  <a:lnTo>
                    <a:pt x="21" y="1705"/>
                  </a:lnTo>
                  <a:lnTo>
                    <a:pt x="0" y="1747"/>
                  </a:lnTo>
                  <a:lnTo>
                    <a:pt x="0" y="1747"/>
                  </a:lnTo>
                  <a:lnTo>
                    <a:pt x="21" y="1830"/>
                  </a:lnTo>
                  <a:lnTo>
                    <a:pt x="84" y="1892"/>
                  </a:lnTo>
                  <a:lnTo>
                    <a:pt x="187" y="1913"/>
                  </a:lnTo>
                  <a:lnTo>
                    <a:pt x="291" y="1934"/>
                  </a:lnTo>
                  <a:lnTo>
                    <a:pt x="2266" y="1934"/>
                  </a:lnTo>
                  <a:lnTo>
                    <a:pt x="2474" y="1"/>
                  </a:lnTo>
                  <a:lnTo>
                    <a:pt x="749" y="1"/>
                  </a:lnTo>
                  <a:lnTo>
                    <a:pt x="749" y="1"/>
                  </a:lnTo>
                  <a:lnTo>
                    <a:pt x="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6316500" y="1973650"/>
              <a:ext cx="13550" cy="16125"/>
            </a:xfrm>
            <a:custGeom>
              <a:avLst/>
              <a:gdLst/>
              <a:ahLst/>
              <a:cxnLst/>
              <a:rect l="l" t="t" r="r" b="b"/>
              <a:pathLst>
                <a:path w="542" h="645" extrusionOk="0">
                  <a:moveTo>
                    <a:pt x="63" y="0"/>
                  </a:moveTo>
                  <a:lnTo>
                    <a:pt x="1" y="645"/>
                  </a:lnTo>
                  <a:lnTo>
                    <a:pt x="541" y="645"/>
                  </a:lnTo>
                  <a:lnTo>
                    <a:pt x="63" y="0"/>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6316500" y="1973650"/>
              <a:ext cx="13550" cy="16125"/>
            </a:xfrm>
            <a:custGeom>
              <a:avLst/>
              <a:gdLst/>
              <a:ahLst/>
              <a:cxnLst/>
              <a:rect l="l" t="t" r="r" b="b"/>
              <a:pathLst>
                <a:path w="542" h="645" fill="none" extrusionOk="0">
                  <a:moveTo>
                    <a:pt x="63" y="0"/>
                  </a:moveTo>
                  <a:lnTo>
                    <a:pt x="1" y="645"/>
                  </a:lnTo>
                  <a:lnTo>
                    <a:pt x="541" y="645"/>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6141875" y="1941425"/>
              <a:ext cx="158550" cy="48350"/>
            </a:xfrm>
            <a:custGeom>
              <a:avLst/>
              <a:gdLst/>
              <a:ahLst/>
              <a:cxnLst/>
              <a:rect l="l" t="t" r="r" b="b"/>
              <a:pathLst>
                <a:path w="6342" h="1934" extrusionOk="0">
                  <a:moveTo>
                    <a:pt x="209" y="1"/>
                  </a:moveTo>
                  <a:lnTo>
                    <a:pt x="1" y="1934"/>
                  </a:lnTo>
                  <a:lnTo>
                    <a:pt x="6154" y="1934"/>
                  </a:lnTo>
                  <a:lnTo>
                    <a:pt x="6341" y="292"/>
                  </a:lnTo>
                  <a:lnTo>
                    <a:pt x="613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6141875" y="1941425"/>
              <a:ext cx="158550" cy="48350"/>
            </a:xfrm>
            <a:custGeom>
              <a:avLst/>
              <a:gdLst/>
              <a:ahLst/>
              <a:cxnLst/>
              <a:rect l="l" t="t" r="r" b="b"/>
              <a:pathLst>
                <a:path w="6342" h="1934" fill="none" extrusionOk="0">
                  <a:moveTo>
                    <a:pt x="6133" y="1"/>
                  </a:moveTo>
                  <a:lnTo>
                    <a:pt x="209" y="1"/>
                  </a:lnTo>
                  <a:lnTo>
                    <a:pt x="1" y="1934"/>
                  </a:lnTo>
                  <a:lnTo>
                    <a:pt x="6154" y="1934"/>
                  </a:lnTo>
                  <a:lnTo>
                    <a:pt x="6341" y="292"/>
                  </a:lnTo>
                  <a:lnTo>
                    <a:pt x="61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5967250" y="1941425"/>
              <a:ext cx="159575" cy="48350"/>
            </a:xfrm>
            <a:custGeom>
              <a:avLst/>
              <a:gdLst/>
              <a:ahLst/>
              <a:cxnLst/>
              <a:rect l="l" t="t" r="r" b="b"/>
              <a:pathLst>
                <a:path w="6383" h="1934" extrusionOk="0">
                  <a:moveTo>
                    <a:pt x="209" y="1"/>
                  </a:moveTo>
                  <a:lnTo>
                    <a:pt x="1" y="1934"/>
                  </a:lnTo>
                  <a:lnTo>
                    <a:pt x="6175" y="1934"/>
                  </a:lnTo>
                  <a:lnTo>
                    <a:pt x="6383" y="1"/>
                  </a:lnTo>
                  <a:close/>
                </a:path>
              </a:pathLst>
            </a:custGeom>
            <a:solidFill>
              <a:srgbClr val="5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5967250" y="1941425"/>
              <a:ext cx="159575" cy="48350"/>
            </a:xfrm>
            <a:custGeom>
              <a:avLst/>
              <a:gdLst/>
              <a:ahLst/>
              <a:cxnLst/>
              <a:rect l="l" t="t" r="r" b="b"/>
              <a:pathLst>
                <a:path w="6383" h="1934" fill="none" extrusionOk="0">
                  <a:moveTo>
                    <a:pt x="6383" y="1"/>
                  </a:moveTo>
                  <a:lnTo>
                    <a:pt x="209" y="1"/>
                  </a:lnTo>
                  <a:lnTo>
                    <a:pt x="1" y="1934"/>
                  </a:lnTo>
                  <a:lnTo>
                    <a:pt x="6175" y="1934"/>
                  </a:lnTo>
                  <a:lnTo>
                    <a:pt x="6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21" y="2163"/>
                  </a:lnTo>
                  <a:lnTo>
                    <a:pt x="42"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5945950" y="1938300"/>
              <a:ext cx="26525" cy="55650"/>
            </a:xfrm>
            <a:custGeom>
              <a:avLst/>
              <a:gdLst/>
              <a:ahLst/>
              <a:cxnLst/>
              <a:rect l="l" t="t" r="r" b="b"/>
              <a:pathLst>
                <a:path w="1061" h="2226" fill="none" extrusionOk="0">
                  <a:moveTo>
                    <a:pt x="645" y="2225"/>
                  </a:moveTo>
                  <a:lnTo>
                    <a:pt x="167" y="2225"/>
                  </a:lnTo>
                  <a:lnTo>
                    <a:pt x="167" y="2225"/>
                  </a:lnTo>
                  <a:lnTo>
                    <a:pt x="104" y="2225"/>
                  </a:lnTo>
                  <a:lnTo>
                    <a:pt x="42" y="2204"/>
                  </a:lnTo>
                  <a:lnTo>
                    <a:pt x="21" y="2163"/>
                  </a:lnTo>
                  <a:lnTo>
                    <a:pt x="1" y="2121"/>
                  </a:lnTo>
                  <a:lnTo>
                    <a:pt x="229" y="105"/>
                  </a:lnTo>
                  <a:lnTo>
                    <a:pt x="229" y="105"/>
                  </a:lnTo>
                  <a:lnTo>
                    <a:pt x="250" y="63"/>
                  </a:lnTo>
                  <a:lnTo>
                    <a:pt x="292" y="22"/>
                  </a:lnTo>
                  <a:lnTo>
                    <a:pt x="333" y="1"/>
                  </a:lnTo>
                  <a:lnTo>
                    <a:pt x="416" y="1"/>
                  </a:lnTo>
                  <a:lnTo>
                    <a:pt x="915" y="1"/>
                  </a:lnTo>
                  <a:lnTo>
                    <a:pt x="915" y="1"/>
                  </a:lnTo>
                  <a:lnTo>
                    <a:pt x="978" y="1"/>
                  </a:lnTo>
                  <a:lnTo>
                    <a:pt x="1019" y="22"/>
                  </a:lnTo>
                  <a:lnTo>
                    <a:pt x="1061" y="63"/>
                  </a:lnTo>
                  <a:lnTo>
                    <a:pt x="1061" y="105"/>
                  </a:lnTo>
                  <a:lnTo>
                    <a:pt x="832" y="2121"/>
                  </a:lnTo>
                  <a:lnTo>
                    <a:pt x="832" y="2121"/>
                  </a:lnTo>
                  <a:lnTo>
                    <a:pt x="811" y="2163"/>
                  </a:lnTo>
                  <a:lnTo>
                    <a:pt x="770"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5945950" y="1938300"/>
              <a:ext cx="26525" cy="55650"/>
            </a:xfrm>
            <a:custGeom>
              <a:avLst/>
              <a:gdLst/>
              <a:ahLst/>
              <a:cxnLst/>
              <a:rect l="l" t="t" r="r" b="b"/>
              <a:pathLst>
                <a:path w="1061" h="2226" extrusionOk="0">
                  <a:moveTo>
                    <a:pt x="333" y="1"/>
                  </a:moveTo>
                  <a:lnTo>
                    <a:pt x="292" y="22"/>
                  </a:lnTo>
                  <a:lnTo>
                    <a:pt x="250" y="63"/>
                  </a:lnTo>
                  <a:lnTo>
                    <a:pt x="229" y="105"/>
                  </a:lnTo>
                  <a:lnTo>
                    <a:pt x="1" y="2121"/>
                  </a:lnTo>
                  <a:lnTo>
                    <a:pt x="1" y="2142"/>
                  </a:lnTo>
                  <a:lnTo>
                    <a:pt x="21" y="2163"/>
                  </a:lnTo>
                  <a:lnTo>
                    <a:pt x="63" y="2204"/>
                  </a:lnTo>
                  <a:lnTo>
                    <a:pt x="104" y="2225"/>
                  </a:lnTo>
                  <a:lnTo>
                    <a:pt x="707" y="2225"/>
                  </a:lnTo>
                  <a:lnTo>
                    <a:pt x="770" y="2204"/>
                  </a:lnTo>
                  <a:lnTo>
                    <a:pt x="811" y="2163"/>
                  </a:lnTo>
                  <a:lnTo>
                    <a:pt x="832" y="2121"/>
                  </a:lnTo>
                  <a:lnTo>
                    <a:pt x="1061" y="105"/>
                  </a:lnTo>
                  <a:lnTo>
                    <a:pt x="1061" y="63"/>
                  </a:lnTo>
                  <a:lnTo>
                    <a:pt x="1019" y="22"/>
                  </a:lnTo>
                  <a:lnTo>
                    <a:pt x="978"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5945950" y="1938300"/>
              <a:ext cx="26525" cy="55650"/>
            </a:xfrm>
            <a:custGeom>
              <a:avLst/>
              <a:gdLst/>
              <a:ahLst/>
              <a:cxnLst/>
              <a:rect l="l" t="t" r="r" b="b"/>
              <a:pathLst>
                <a:path w="1061" h="2226" fill="none" extrusionOk="0">
                  <a:moveTo>
                    <a:pt x="915" y="1"/>
                  </a:moveTo>
                  <a:lnTo>
                    <a:pt x="416" y="1"/>
                  </a:lnTo>
                  <a:lnTo>
                    <a:pt x="416" y="1"/>
                  </a:lnTo>
                  <a:lnTo>
                    <a:pt x="333" y="1"/>
                  </a:lnTo>
                  <a:lnTo>
                    <a:pt x="292" y="22"/>
                  </a:lnTo>
                  <a:lnTo>
                    <a:pt x="250" y="63"/>
                  </a:lnTo>
                  <a:lnTo>
                    <a:pt x="229" y="105"/>
                  </a:lnTo>
                  <a:lnTo>
                    <a:pt x="1" y="2121"/>
                  </a:lnTo>
                  <a:lnTo>
                    <a:pt x="1" y="2121"/>
                  </a:lnTo>
                  <a:lnTo>
                    <a:pt x="1" y="2142"/>
                  </a:lnTo>
                  <a:lnTo>
                    <a:pt x="1" y="2142"/>
                  </a:lnTo>
                  <a:lnTo>
                    <a:pt x="21" y="2163"/>
                  </a:lnTo>
                  <a:lnTo>
                    <a:pt x="63" y="2204"/>
                  </a:lnTo>
                  <a:lnTo>
                    <a:pt x="104" y="2225"/>
                  </a:lnTo>
                  <a:lnTo>
                    <a:pt x="167" y="2225"/>
                  </a:lnTo>
                  <a:lnTo>
                    <a:pt x="645" y="2225"/>
                  </a:lnTo>
                  <a:lnTo>
                    <a:pt x="645" y="2225"/>
                  </a:lnTo>
                  <a:lnTo>
                    <a:pt x="707" y="2225"/>
                  </a:lnTo>
                  <a:lnTo>
                    <a:pt x="770" y="2204"/>
                  </a:lnTo>
                  <a:lnTo>
                    <a:pt x="811" y="2163"/>
                  </a:lnTo>
                  <a:lnTo>
                    <a:pt x="832" y="2121"/>
                  </a:lnTo>
                  <a:lnTo>
                    <a:pt x="1061" y="105"/>
                  </a:lnTo>
                  <a:lnTo>
                    <a:pt x="1061" y="105"/>
                  </a:lnTo>
                  <a:lnTo>
                    <a:pt x="1061" y="105"/>
                  </a:lnTo>
                  <a:lnTo>
                    <a:pt x="1061" y="105"/>
                  </a:lnTo>
                  <a:lnTo>
                    <a:pt x="1061" y="63"/>
                  </a:lnTo>
                  <a:lnTo>
                    <a:pt x="1019" y="22"/>
                  </a:lnTo>
                  <a:lnTo>
                    <a:pt x="978" y="1"/>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6295725" y="1938300"/>
              <a:ext cx="26000" cy="55650"/>
            </a:xfrm>
            <a:custGeom>
              <a:avLst/>
              <a:gdLst/>
              <a:ahLst/>
              <a:cxnLst/>
              <a:rect l="l" t="t" r="r" b="b"/>
              <a:pathLst>
                <a:path w="1040" h="2226" extrusionOk="0">
                  <a:moveTo>
                    <a:pt x="333" y="1"/>
                  </a:moveTo>
                  <a:lnTo>
                    <a:pt x="291" y="22"/>
                  </a:lnTo>
                  <a:lnTo>
                    <a:pt x="250" y="63"/>
                  </a:lnTo>
                  <a:lnTo>
                    <a:pt x="229" y="105"/>
                  </a:lnTo>
                  <a:lnTo>
                    <a:pt x="0" y="2121"/>
                  </a:lnTo>
                  <a:lnTo>
                    <a:pt x="21" y="2163"/>
                  </a:lnTo>
                  <a:lnTo>
                    <a:pt x="42" y="2204"/>
                  </a:lnTo>
                  <a:lnTo>
                    <a:pt x="104" y="2225"/>
                  </a:lnTo>
                  <a:lnTo>
                    <a:pt x="666" y="2225"/>
                  </a:lnTo>
                  <a:lnTo>
                    <a:pt x="728" y="2204"/>
                  </a:lnTo>
                  <a:lnTo>
                    <a:pt x="790" y="2163"/>
                  </a:lnTo>
                  <a:lnTo>
                    <a:pt x="811" y="2121"/>
                  </a:lnTo>
                  <a:lnTo>
                    <a:pt x="1040" y="105"/>
                  </a:lnTo>
                  <a:lnTo>
                    <a:pt x="1019" y="63"/>
                  </a:lnTo>
                  <a:lnTo>
                    <a:pt x="998" y="22"/>
                  </a:lnTo>
                  <a:lnTo>
                    <a:pt x="93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8"/>
            <p:cNvSpPr/>
            <p:nvPr/>
          </p:nvSpPr>
          <p:spPr>
            <a:xfrm>
              <a:off x="6295725" y="1938300"/>
              <a:ext cx="26000" cy="55650"/>
            </a:xfrm>
            <a:custGeom>
              <a:avLst/>
              <a:gdLst/>
              <a:ahLst/>
              <a:cxnLst/>
              <a:rect l="l" t="t" r="r" b="b"/>
              <a:pathLst>
                <a:path w="1040" h="2226" fill="none" extrusionOk="0">
                  <a:moveTo>
                    <a:pt x="603"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33" y="1"/>
                  </a:lnTo>
                  <a:lnTo>
                    <a:pt x="416" y="1"/>
                  </a:lnTo>
                  <a:lnTo>
                    <a:pt x="873" y="1"/>
                  </a:lnTo>
                  <a:lnTo>
                    <a:pt x="873" y="1"/>
                  </a:lnTo>
                  <a:lnTo>
                    <a:pt x="936" y="1"/>
                  </a:lnTo>
                  <a:lnTo>
                    <a:pt x="998" y="22"/>
                  </a:lnTo>
                  <a:lnTo>
                    <a:pt x="1019" y="63"/>
                  </a:lnTo>
                  <a:lnTo>
                    <a:pt x="1040" y="105"/>
                  </a:lnTo>
                  <a:lnTo>
                    <a:pt x="811" y="2121"/>
                  </a:lnTo>
                  <a:lnTo>
                    <a:pt x="811" y="2121"/>
                  </a:lnTo>
                  <a:lnTo>
                    <a:pt x="790" y="2163"/>
                  </a:lnTo>
                  <a:lnTo>
                    <a:pt x="728" y="2204"/>
                  </a:lnTo>
                  <a:lnTo>
                    <a:pt x="666" y="2225"/>
                  </a:lnTo>
                  <a:lnTo>
                    <a:pt x="603"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8"/>
            <p:cNvSpPr/>
            <p:nvPr/>
          </p:nvSpPr>
          <p:spPr>
            <a:xfrm>
              <a:off x="6295725" y="1948700"/>
              <a:ext cx="22375" cy="45250"/>
            </a:xfrm>
            <a:custGeom>
              <a:avLst/>
              <a:gdLst/>
              <a:ahLst/>
              <a:cxnLst/>
              <a:rect l="l" t="t" r="r" b="b"/>
              <a:pathLst>
                <a:path w="895" h="1810" extrusionOk="0">
                  <a:moveTo>
                    <a:pt x="187" y="1"/>
                  </a:moveTo>
                  <a:lnTo>
                    <a:pt x="0" y="1705"/>
                  </a:lnTo>
                  <a:lnTo>
                    <a:pt x="21" y="1747"/>
                  </a:lnTo>
                  <a:lnTo>
                    <a:pt x="42" y="1788"/>
                  </a:lnTo>
                  <a:lnTo>
                    <a:pt x="104" y="1809"/>
                  </a:lnTo>
                  <a:lnTo>
                    <a:pt x="666" y="1809"/>
                  </a:lnTo>
                  <a:lnTo>
                    <a:pt x="728" y="1788"/>
                  </a:lnTo>
                  <a:lnTo>
                    <a:pt x="790" y="1747"/>
                  </a:lnTo>
                  <a:lnTo>
                    <a:pt x="811" y="1705"/>
                  </a:lnTo>
                  <a:lnTo>
                    <a:pt x="894" y="998"/>
                  </a:lnTo>
                  <a:lnTo>
                    <a:pt x="18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6295725" y="1948700"/>
              <a:ext cx="22375" cy="45250"/>
            </a:xfrm>
            <a:custGeom>
              <a:avLst/>
              <a:gdLst/>
              <a:ahLst/>
              <a:cxnLst/>
              <a:rect l="l" t="t" r="r" b="b"/>
              <a:pathLst>
                <a:path w="895" h="1810" fill="none" extrusionOk="0">
                  <a:moveTo>
                    <a:pt x="187" y="1"/>
                  </a:moveTo>
                  <a:lnTo>
                    <a:pt x="0" y="1705"/>
                  </a:lnTo>
                  <a:lnTo>
                    <a:pt x="0" y="1705"/>
                  </a:lnTo>
                  <a:lnTo>
                    <a:pt x="0" y="1705"/>
                  </a:lnTo>
                  <a:lnTo>
                    <a:pt x="0" y="1705"/>
                  </a:lnTo>
                  <a:lnTo>
                    <a:pt x="21" y="1747"/>
                  </a:lnTo>
                  <a:lnTo>
                    <a:pt x="42" y="1788"/>
                  </a:lnTo>
                  <a:lnTo>
                    <a:pt x="104" y="1809"/>
                  </a:lnTo>
                  <a:lnTo>
                    <a:pt x="167" y="1809"/>
                  </a:lnTo>
                  <a:lnTo>
                    <a:pt x="603" y="1809"/>
                  </a:lnTo>
                  <a:lnTo>
                    <a:pt x="603" y="1809"/>
                  </a:lnTo>
                  <a:lnTo>
                    <a:pt x="666" y="1809"/>
                  </a:lnTo>
                  <a:lnTo>
                    <a:pt x="728" y="1788"/>
                  </a:lnTo>
                  <a:lnTo>
                    <a:pt x="790" y="1747"/>
                  </a:lnTo>
                  <a:lnTo>
                    <a:pt x="811" y="1705"/>
                  </a:lnTo>
                  <a:lnTo>
                    <a:pt x="894" y="998"/>
                  </a:lnTo>
                  <a:lnTo>
                    <a:pt x="1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42"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6121100" y="1938300"/>
              <a:ext cx="26000" cy="55650"/>
            </a:xfrm>
            <a:custGeom>
              <a:avLst/>
              <a:gdLst/>
              <a:ahLst/>
              <a:cxnLst/>
              <a:rect l="l" t="t" r="r" b="b"/>
              <a:pathLst>
                <a:path w="1040" h="2226" fill="none" extrusionOk="0">
                  <a:moveTo>
                    <a:pt x="645" y="2225"/>
                  </a:moveTo>
                  <a:lnTo>
                    <a:pt x="167" y="2225"/>
                  </a:lnTo>
                  <a:lnTo>
                    <a:pt x="167" y="2225"/>
                  </a:lnTo>
                  <a:lnTo>
                    <a:pt x="104" y="2225"/>
                  </a:lnTo>
                  <a:lnTo>
                    <a:pt x="42" y="2204"/>
                  </a:lnTo>
                  <a:lnTo>
                    <a:pt x="21" y="2163"/>
                  </a:lnTo>
                  <a:lnTo>
                    <a:pt x="0" y="2121"/>
                  </a:lnTo>
                  <a:lnTo>
                    <a:pt x="229" y="105"/>
                  </a:lnTo>
                  <a:lnTo>
                    <a:pt x="229" y="105"/>
                  </a:lnTo>
                  <a:lnTo>
                    <a:pt x="250" y="63"/>
                  </a:lnTo>
                  <a:lnTo>
                    <a:pt x="291" y="22"/>
                  </a:lnTo>
                  <a:lnTo>
                    <a:pt x="354" y="1"/>
                  </a:lnTo>
                  <a:lnTo>
                    <a:pt x="416" y="1"/>
                  </a:lnTo>
                  <a:lnTo>
                    <a:pt x="894" y="1"/>
                  </a:lnTo>
                  <a:lnTo>
                    <a:pt x="894" y="1"/>
                  </a:lnTo>
                  <a:lnTo>
                    <a:pt x="957" y="1"/>
                  </a:lnTo>
                  <a:lnTo>
                    <a:pt x="998" y="22"/>
                  </a:lnTo>
                  <a:lnTo>
                    <a:pt x="1040" y="63"/>
                  </a:lnTo>
                  <a:lnTo>
                    <a:pt x="1040" y="105"/>
                  </a:lnTo>
                  <a:lnTo>
                    <a:pt x="832" y="2121"/>
                  </a:lnTo>
                  <a:lnTo>
                    <a:pt x="832" y="2121"/>
                  </a:lnTo>
                  <a:lnTo>
                    <a:pt x="811" y="2163"/>
                  </a:lnTo>
                  <a:lnTo>
                    <a:pt x="769" y="2204"/>
                  </a:lnTo>
                  <a:lnTo>
                    <a:pt x="707" y="2225"/>
                  </a:lnTo>
                  <a:lnTo>
                    <a:pt x="645"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6121100" y="1938300"/>
              <a:ext cx="26000" cy="55650"/>
            </a:xfrm>
            <a:custGeom>
              <a:avLst/>
              <a:gdLst/>
              <a:ahLst/>
              <a:cxnLst/>
              <a:rect l="l" t="t" r="r" b="b"/>
              <a:pathLst>
                <a:path w="1040" h="2226" extrusionOk="0">
                  <a:moveTo>
                    <a:pt x="354" y="1"/>
                  </a:moveTo>
                  <a:lnTo>
                    <a:pt x="291" y="22"/>
                  </a:lnTo>
                  <a:lnTo>
                    <a:pt x="250" y="63"/>
                  </a:lnTo>
                  <a:lnTo>
                    <a:pt x="229" y="105"/>
                  </a:lnTo>
                  <a:lnTo>
                    <a:pt x="0" y="2121"/>
                  </a:lnTo>
                  <a:lnTo>
                    <a:pt x="21" y="2163"/>
                  </a:lnTo>
                  <a:lnTo>
                    <a:pt x="63" y="2204"/>
                  </a:lnTo>
                  <a:lnTo>
                    <a:pt x="104" y="2225"/>
                  </a:lnTo>
                  <a:lnTo>
                    <a:pt x="707" y="2225"/>
                  </a:lnTo>
                  <a:lnTo>
                    <a:pt x="769" y="2204"/>
                  </a:lnTo>
                  <a:lnTo>
                    <a:pt x="811" y="2163"/>
                  </a:lnTo>
                  <a:lnTo>
                    <a:pt x="832" y="2121"/>
                  </a:lnTo>
                  <a:lnTo>
                    <a:pt x="1040" y="105"/>
                  </a:lnTo>
                  <a:lnTo>
                    <a:pt x="1040" y="63"/>
                  </a:lnTo>
                  <a:lnTo>
                    <a:pt x="998" y="22"/>
                  </a:lnTo>
                  <a:lnTo>
                    <a:pt x="957"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6121100" y="1938300"/>
              <a:ext cx="26000" cy="55650"/>
            </a:xfrm>
            <a:custGeom>
              <a:avLst/>
              <a:gdLst/>
              <a:ahLst/>
              <a:cxnLst/>
              <a:rect l="l" t="t" r="r" b="b"/>
              <a:pathLst>
                <a:path w="1040" h="2226" fill="none" extrusionOk="0">
                  <a:moveTo>
                    <a:pt x="894" y="1"/>
                  </a:moveTo>
                  <a:lnTo>
                    <a:pt x="416" y="1"/>
                  </a:lnTo>
                  <a:lnTo>
                    <a:pt x="416" y="1"/>
                  </a:lnTo>
                  <a:lnTo>
                    <a:pt x="354" y="1"/>
                  </a:lnTo>
                  <a:lnTo>
                    <a:pt x="291" y="22"/>
                  </a:lnTo>
                  <a:lnTo>
                    <a:pt x="250" y="63"/>
                  </a:lnTo>
                  <a:lnTo>
                    <a:pt x="229" y="105"/>
                  </a:lnTo>
                  <a:lnTo>
                    <a:pt x="0" y="2121"/>
                  </a:lnTo>
                  <a:lnTo>
                    <a:pt x="0" y="2121"/>
                  </a:lnTo>
                  <a:lnTo>
                    <a:pt x="0" y="2121"/>
                  </a:lnTo>
                  <a:lnTo>
                    <a:pt x="0" y="2121"/>
                  </a:lnTo>
                  <a:lnTo>
                    <a:pt x="21" y="2163"/>
                  </a:lnTo>
                  <a:lnTo>
                    <a:pt x="63" y="2204"/>
                  </a:lnTo>
                  <a:lnTo>
                    <a:pt x="104" y="2225"/>
                  </a:lnTo>
                  <a:lnTo>
                    <a:pt x="167" y="2225"/>
                  </a:lnTo>
                  <a:lnTo>
                    <a:pt x="645" y="2225"/>
                  </a:lnTo>
                  <a:lnTo>
                    <a:pt x="645" y="2225"/>
                  </a:lnTo>
                  <a:lnTo>
                    <a:pt x="707" y="2225"/>
                  </a:lnTo>
                  <a:lnTo>
                    <a:pt x="769" y="2204"/>
                  </a:lnTo>
                  <a:lnTo>
                    <a:pt x="811" y="2163"/>
                  </a:lnTo>
                  <a:lnTo>
                    <a:pt x="832" y="2121"/>
                  </a:lnTo>
                  <a:lnTo>
                    <a:pt x="1040" y="105"/>
                  </a:lnTo>
                  <a:lnTo>
                    <a:pt x="1040" y="105"/>
                  </a:lnTo>
                  <a:lnTo>
                    <a:pt x="1040" y="105"/>
                  </a:lnTo>
                  <a:lnTo>
                    <a:pt x="1040" y="105"/>
                  </a:lnTo>
                  <a:lnTo>
                    <a:pt x="1040" y="63"/>
                  </a:lnTo>
                  <a:lnTo>
                    <a:pt x="998" y="22"/>
                  </a:lnTo>
                  <a:lnTo>
                    <a:pt x="957" y="1"/>
                  </a:lnTo>
                  <a:lnTo>
                    <a:pt x="8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6163200" y="1543325"/>
              <a:ext cx="652250" cy="735425"/>
            </a:xfrm>
            <a:custGeom>
              <a:avLst/>
              <a:gdLst/>
              <a:ahLst/>
              <a:cxnLst/>
              <a:rect l="l" t="t" r="r" b="b"/>
              <a:pathLst>
                <a:path w="26090" h="29417" extrusionOk="0">
                  <a:moveTo>
                    <a:pt x="9708" y="0"/>
                  </a:moveTo>
                  <a:lnTo>
                    <a:pt x="9501" y="42"/>
                  </a:lnTo>
                  <a:lnTo>
                    <a:pt x="9272" y="104"/>
                  </a:lnTo>
                  <a:lnTo>
                    <a:pt x="9064" y="187"/>
                  </a:lnTo>
                  <a:lnTo>
                    <a:pt x="8856" y="291"/>
                  </a:lnTo>
                  <a:lnTo>
                    <a:pt x="8669" y="416"/>
                  </a:lnTo>
                  <a:lnTo>
                    <a:pt x="956" y="5925"/>
                  </a:lnTo>
                  <a:lnTo>
                    <a:pt x="769" y="6071"/>
                  </a:lnTo>
                  <a:lnTo>
                    <a:pt x="603" y="6237"/>
                  </a:lnTo>
                  <a:lnTo>
                    <a:pt x="458" y="6403"/>
                  </a:lnTo>
                  <a:lnTo>
                    <a:pt x="333" y="6590"/>
                  </a:lnTo>
                  <a:lnTo>
                    <a:pt x="229" y="6778"/>
                  </a:lnTo>
                  <a:lnTo>
                    <a:pt x="146" y="6985"/>
                  </a:lnTo>
                  <a:lnTo>
                    <a:pt x="63" y="7193"/>
                  </a:lnTo>
                  <a:lnTo>
                    <a:pt x="21" y="7401"/>
                  </a:lnTo>
                  <a:lnTo>
                    <a:pt x="0" y="7630"/>
                  </a:lnTo>
                  <a:lnTo>
                    <a:pt x="0" y="7859"/>
                  </a:lnTo>
                  <a:lnTo>
                    <a:pt x="0" y="8066"/>
                  </a:lnTo>
                  <a:lnTo>
                    <a:pt x="42" y="8295"/>
                  </a:lnTo>
                  <a:lnTo>
                    <a:pt x="104" y="8503"/>
                  </a:lnTo>
                  <a:lnTo>
                    <a:pt x="187" y="8711"/>
                  </a:lnTo>
                  <a:lnTo>
                    <a:pt x="291" y="8919"/>
                  </a:lnTo>
                  <a:lnTo>
                    <a:pt x="416" y="9106"/>
                  </a:lnTo>
                  <a:lnTo>
                    <a:pt x="14240" y="28460"/>
                  </a:lnTo>
                  <a:lnTo>
                    <a:pt x="14386" y="28647"/>
                  </a:lnTo>
                  <a:lnTo>
                    <a:pt x="14531" y="28814"/>
                  </a:lnTo>
                  <a:lnTo>
                    <a:pt x="14719" y="28959"/>
                  </a:lnTo>
                  <a:lnTo>
                    <a:pt x="14906" y="29084"/>
                  </a:lnTo>
                  <a:lnTo>
                    <a:pt x="15093" y="29188"/>
                  </a:lnTo>
                  <a:lnTo>
                    <a:pt x="15301" y="29271"/>
                  </a:lnTo>
                  <a:lnTo>
                    <a:pt x="15509" y="29354"/>
                  </a:lnTo>
                  <a:lnTo>
                    <a:pt x="15716" y="29396"/>
                  </a:lnTo>
                  <a:lnTo>
                    <a:pt x="15945" y="29416"/>
                  </a:lnTo>
                  <a:lnTo>
                    <a:pt x="16382" y="29416"/>
                  </a:lnTo>
                  <a:lnTo>
                    <a:pt x="16590" y="29375"/>
                  </a:lnTo>
                  <a:lnTo>
                    <a:pt x="16818" y="29312"/>
                  </a:lnTo>
                  <a:lnTo>
                    <a:pt x="17026" y="29229"/>
                  </a:lnTo>
                  <a:lnTo>
                    <a:pt x="17234" y="29125"/>
                  </a:lnTo>
                  <a:lnTo>
                    <a:pt x="17421" y="29001"/>
                  </a:lnTo>
                  <a:lnTo>
                    <a:pt x="25134" y="23492"/>
                  </a:lnTo>
                  <a:lnTo>
                    <a:pt x="25321" y="23346"/>
                  </a:lnTo>
                  <a:lnTo>
                    <a:pt x="25487" y="23180"/>
                  </a:lnTo>
                  <a:lnTo>
                    <a:pt x="25633" y="23013"/>
                  </a:lnTo>
                  <a:lnTo>
                    <a:pt x="25757" y="22826"/>
                  </a:lnTo>
                  <a:lnTo>
                    <a:pt x="25861" y="22639"/>
                  </a:lnTo>
                  <a:lnTo>
                    <a:pt x="25944" y="22431"/>
                  </a:lnTo>
                  <a:lnTo>
                    <a:pt x="26028" y="22223"/>
                  </a:lnTo>
                  <a:lnTo>
                    <a:pt x="26069" y="21995"/>
                  </a:lnTo>
                  <a:lnTo>
                    <a:pt x="26090" y="21787"/>
                  </a:lnTo>
                  <a:lnTo>
                    <a:pt x="26090" y="21558"/>
                  </a:lnTo>
                  <a:lnTo>
                    <a:pt x="26090" y="21350"/>
                  </a:lnTo>
                  <a:lnTo>
                    <a:pt x="26048" y="21122"/>
                  </a:lnTo>
                  <a:lnTo>
                    <a:pt x="25986" y="20914"/>
                  </a:lnTo>
                  <a:lnTo>
                    <a:pt x="25903" y="20706"/>
                  </a:lnTo>
                  <a:lnTo>
                    <a:pt x="25799" y="20498"/>
                  </a:lnTo>
                  <a:lnTo>
                    <a:pt x="25674" y="20290"/>
                  </a:lnTo>
                  <a:lnTo>
                    <a:pt x="11850" y="957"/>
                  </a:lnTo>
                  <a:lnTo>
                    <a:pt x="11704" y="770"/>
                  </a:lnTo>
                  <a:lnTo>
                    <a:pt x="11559" y="603"/>
                  </a:lnTo>
                  <a:lnTo>
                    <a:pt x="11372" y="458"/>
                  </a:lnTo>
                  <a:lnTo>
                    <a:pt x="11184" y="333"/>
                  </a:lnTo>
                  <a:lnTo>
                    <a:pt x="10997" y="229"/>
                  </a:lnTo>
                  <a:lnTo>
                    <a:pt x="10789" y="125"/>
                  </a:lnTo>
                  <a:lnTo>
                    <a:pt x="10582" y="63"/>
                  </a:lnTo>
                  <a:lnTo>
                    <a:pt x="10374" y="21"/>
                  </a:lnTo>
                  <a:lnTo>
                    <a:pt x="1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6163200" y="1543325"/>
              <a:ext cx="652250" cy="735425"/>
            </a:xfrm>
            <a:custGeom>
              <a:avLst/>
              <a:gdLst/>
              <a:ahLst/>
              <a:cxnLst/>
              <a:rect l="l" t="t" r="r" b="b"/>
              <a:pathLst>
                <a:path w="26090" h="29417" fill="none" extrusionOk="0">
                  <a:moveTo>
                    <a:pt x="956" y="5925"/>
                  </a:moveTo>
                  <a:lnTo>
                    <a:pt x="8669" y="416"/>
                  </a:lnTo>
                  <a:lnTo>
                    <a:pt x="8669" y="416"/>
                  </a:lnTo>
                  <a:lnTo>
                    <a:pt x="8856" y="291"/>
                  </a:lnTo>
                  <a:lnTo>
                    <a:pt x="9064" y="187"/>
                  </a:lnTo>
                  <a:lnTo>
                    <a:pt x="9272" y="104"/>
                  </a:lnTo>
                  <a:lnTo>
                    <a:pt x="9501" y="42"/>
                  </a:lnTo>
                  <a:lnTo>
                    <a:pt x="9708" y="0"/>
                  </a:lnTo>
                  <a:lnTo>
                    <a:pt x="9937" y="0"/>
                  </a:lnTo>
                  <a:lnTo>
                    <a:pt x="10145" y="0"/>
                  </a:lnTo>
                  <a:lnTo>
                    <a:pt x="10374" y="21"/>
                  </a:lnTo>
                  <a:lnTo>
                    <a:pt x="10582" y="63"/>
                  </a:lnTo>
                  <a:lnTo>
                    <a:pt x="10789" y="125"/>
                  </a:lnTo>
                  <a:lnTo>
                    <a:pt x="10997" y="229"/>
                  </a:lnTo>
                  <a:lnTo>
                    <a:pt x="11184" y="333"/>
                  </a:lnTo>
                  <a:lnTo>
                    <a:pt x="11372" y="458"/>
                  </a:lnTo>
                  <a:lnTo>
                    <a:pt x="11559" y="603"/>
                  </a:lnTo>
                  <a:lnTo>
                    <a:pt x="11704" y="770"/>
                  </a:lnTo>
                  <a:lnTo>
                    <a:pt x="11850" y="957"/>
                  </a:lnTo>
                  <a:lnTo>
                    <a:pt x="25674" y="20290"/>
                  </a:lnTo>
                  <a:lnTo>
                    <a:pt x="25674" y="20290"/>
                  </a:lnTo>
                  <a:lnTo>
                    <a:pt x="25799" y="20498"/>
                  </a:lnTo>
                  <a:lnTo>
                    <a:pt x="25903" y="20706"/>
                  </a:lnTo>
                  <a:lnTo>
                    <a:pt x="25986" y="20914"/>
                  </a:lnTo>
                  <a:lnTo>
                    <a:pt x="26048" y="21122"/>
                  </a:lnTo>
                  <a:lnTo>
                    <a:pt x="26090" y="21350"/>
                  </a:lnTo>
                  <a:lnTo>
                    <a:pt x="26090" y="21558"/>
                  </a:lnTo>
                  <a:lnTo>
                    <a:pt x="26090" y="21787"/>
                  </a:lnTo>
                  <a:lnTo>
                    <a:pt x="26069" y="21995"/>
                  </a:lnTo>
                  <a:lnTo>
                    <a:pt x="26028" y="22223"/>
                  </a:lnTo>
                  <a:lnTo>
                    <a:pt x="25944" y="22431"/>
                  </a:lnTo>
                  <a:lnTo>
                    <a:pt x="25861" y="22639"/>
                  </a:lnTo>
                  <a:lnTo>
                    <a:pt x="25757" y="22826"/>
                  </a:lnTo>
                  <a:lnTo>
                    <a:pt x="25633" y="23013"/>
                  </a:lnTo>
                  <a:lnTo>
                    <a:pt x="25487" y="23180"/>
                  </a:lnTo>
                  <a:lnTo>
                    <a:pt x="25321" y="23346"/>
                  </a:lnTo>
                  <a:lnTo>
                    <a:pt x="25134" y="23492"/>
                  </a:lnTo>
                  <a:lnTo>
                    <a:pt x="17421" y="29001"/>
                  </a:lnTo>
                  <a:lnTo>
                    <a:pt x="17421" y="29001"/>
                  </a:lnTo>
                  <a:lnTo>
                    <a:pt x="17234" y="29125"/>
                  </a:lnTo>
                  <a:lnTo>
                    <a:pt x="17026" y="29229"/>
                  </a:lnTo>
                  <a:lnTo>
                    <a:pt x="16818" y="29312"/>
                  </a:lnTo>
                  <a:lnTo>
                    <a:pt x="16590" y="29375"/>
                  </a:lnTo>
                  <a:lnTo>
                    <a:pt x="16382" y="29416"/>
                  </a:lnTo>
                  <a:lnTo>
                    <a:pt x="16153" y="29416"/>
                  </a:lnTo>
                  <a:lnTo>
                    <a:pt x="15945" y="29416"/>
                  </a:lnTo>
                  <a:lnTo>
                    <a:pt x="15716" y="29396"/>
                  </a:lnTo>
                  <a:lnTo>
                    <a:pt x="15509" y="29354"/>
                  </a:lnTo>
                  <a:lnTo>
                    <a:pt x="15301" y="29271"/>
                  </a:lnTo>
                  <a:lnTo>
                    <a:pt x="15093" y="29188"/>
                  </a:lnTo>
                  <a:lnTo>
                    <a:pt x="14906" y="29084"/>
                  </a:lnTo>
                  <a:lnTo>
                    <a:pt x="14719" y="28959"/>
                  </a:lnTo>
                  <a:lnTo>
                    <a:pt x="14531" y="28814"/>
                  </a:lnTo>
                  <a:lnTo>
                    <a:pt x="14386" y="28647"/>
                  </a:lnTo>
                  <a:lnTo>
                    <a:pt x="14240" y="28460"/>
                  </a:lnTo>
                  <a:lnTo>
                    <a:pt x="416" y="9106"/>
                  </a:lnTo>
                  <a:lnTo>
                    <a:pt x="416" y="9106"/>
                  </a:lnTo>
                  <a:lnTo>
                    <a:pt x="291" y="8919"/>
                  </a:lnTo>
                  <a:lnTo>
                    <a:pt x="187" y="8711"/>
                  </a:lnTo>
                  <a:lnTo>
                    <a:pt x="104" y="8503"/>
                  </a:lnTo>
                  <a:lnTo>
                    <a:pt x="42" y="8295"/>
                  </a:lnTo>
                  <a:lnTo>
                    <a:pt x="0" y="8066"/>
                  </a:lnTo>
                  <a:lnTo>
                    <a:pt x="0" y="7859"/>
                  </a:lnTo>
                  <a:lnTo>
                    <a:pt x="0" y="7630"/>
                  </a:lnTo>
                  <a:lnTo>
                    <a:pt x="21" y="7401"/>
                  </a:lnTo>
                  <a:lnTo>
                    <a:pt x="63" y="7193"/>
                  </a:lnTo>
                  <a:lnTo>
                    <a:pt x="146" y="6985"/>
                  </a:lnTo>
                  <a:lnTo>
                    <a:pt x="229" y="6778"/>
                  </a:lnTo>
                  <a:lnTo>
                    <a:pt x="333" y="6590"/>
                  </a:lnTo>
                  <a:lnTo>
                    <a:pt x="458" y="6403"/>
                  </a:lnTo>
                  <a:lnTo>
                    <a:pt x="603" y="6237"/>
                  </a:lnTo>
                  <a:lnTo>
                    <a:pt x="769" y="6071"/>
                  </a:lnTo>
                  <a:lnTo>
                    <a:pt x="956" y="59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6407450" y="899900"/>
              <a:ext cx="925650" cy="1119500"/>
            </a:xfrm>
            <a:custGeom>
              <a:avLst/>
              <a:gdLst/>
              <a:ahLst/>
              <a:cxnLst/>
              <a:rect l="l" t="t" r="r" b="b"/>
              <a:pathLst>
                <a:path w="37026" h="44780" extrusionOk="0">
                  <a:moveTo>
                    <a:pt x="2267" y="1"/>
                  </a:moveTo>
                  <a:lnTo>
                    <a:pt x="1581" y="479"/>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6407450" y="899900"/>
              <a:ext cx="925650" cy="1119500"/>
            </a:xfrm>
            <a:custGeom>
              <a:avLst/>
              <a:gdLst/>
              <a:ahLst/>
              <a:cxnLst/>
              <a:rect l="l" t="t" r="r" b="b"/>
              <a:pathLst>
                <a:path w="37026" h="44780" fill="none" extrusionOk="0">
                  <a:moveTo>
                    <a:pt x="21247" y="10520"/>
                  </a:moveTo>
                  <a:lnTo>
                    <a:pt x="13721" y="15904"/>
                  </a:lnTo>
                  <a:lnTo>
                    <a:pt x="14012" y="15696"/>
                  </a:lnTo>
                  <a:lnTo>
                    <a:pt x="14012" y="15696"/>
                  </a:lnTo>
                  <a:lnTo>
                    <a:pt x="13763" y="15260"/>
                  </a:lnTo>
                  <a:lnTo>
                    <a:pt x="13513" y="14906"/>
                  </a:lnTo>
                  <a:lnTo>
                    <a:pt x="13264" y="14595"/>
                  </a:lnTo>
                  <a:lnTo>
                    <a:pt x="12994" y="14324"/>
                  </a:lnTo>
                  <a:lnTo>
                    <a:pt x="12765" y="14033"/>
                  </a:lnTo>
                  <a:lnTo>
                    <a:pt x="12516" y="13701"/>
                  </a:lnTo>
                  <a:lnTo>
                    <a:pt x="12287" y="13327"/>
                  </a:lnTo>
                  <a:lnTo>
                    <a:pt x="12183" y="13119"/>
                  </a:lnTo>
                  <a:lnTo>
                    <a:pt x="12100" y="12890"/>
                  </a:lnTo>
                  <a:lnTo>
                    <a:pt x="12100" y="12890"/>
                  </a:lnTo>
                  <a:lnTo>
                    <a:pt x="11871" y="12246"/>
                  </a:lnTo>
                  <a:lnTo>
                    <a:pt x="11642" y="11559"/>
                  </a:lnTo>
                  <a:lnTo>
                    <a:pt x="11414" y="10811"/>
                  </a:lnTo>
                  <a:lnTo>
                    <a:pt x="11144" y="10021"/>
                  </a:lnTo>
                  <a:lnTo>
                    <a:pt x="10853" y="9169"/>
                  </a:lnTo>
                  <a:lnTo>
                    <a:pt x="10478" y="8296"/>
                  </a:lnTo>
                  <a:lnTo>
                    <a:pt x="10270" y="7838"/>
                  </a:lnTo>
                  <a:lnTo>
                    <a:pt x="10063" y="7360"/>
                  </a:lnTo>
                  <a:lnTo>
                    <a:pt x="9813" y="6882"/>
                  </a:lnTo>
                  <a:lnTo>
                    <a:pt x="9543" y="6383"/>
                  </a:lnTo>
                  <a:lnTo>
                    <a:pt x="9543" y="6383"/>
                  </a:lnTo>
                  <a:lnTo>
                    <a:pt x="9439" y="6196"/>
                  </a:lnTo>
                  <a:lnTo>
                    <a:pt x="9293" y="5988"/>
                  </a:lnTo>
                  <a:lnTo>
                    <a:pt x="8919" y="5552"/>
                  </a:lnTo>
                  <a:lnTo>
                    <a:pt x="8462" y="5053"/>
                  </a:lnTo>
                  <a:lnTo>
                    <a:pt x="7942" y="4554"/>
                  </a:lnTo>
                  <a:lnTo>
                    <a:pt x="7381" y="4034"/>
                  </a:lnTo>
                  <a:lnTo>
                    <a:pt x="6757" y="3493"/>
                  </a:lnTo>
                  <a:lnTo>
                    <a:pt x="6133" y="2974"/>
                  </a:lnTo>
                  <a:lnTo>
                    <a:pt x="5510" y="2454"/>
                  </a:lnTo>
                  <a:lnTo>
                    <a:pt x="4283" y="1498"/>
                  </a:lnTo>
                  <a:lnTo>
                    <a:pt x="3265" y="729"/>
                  </a:lnTo>
                  <a:lnTo>
                    <a:pt x="2267" y="1"/>
                  </a:lnTo>
                  <a:lnTo>
                    <a:pt x="2267" y="1"/>
                  </a:lnTo>
                  <a:lnTo>
                    <a:pt x="1581" y="479"/>
                  </a:lnTo>
                  <a:lnTo>
                    <a:pt x="728" y="1103"/>
                  </a:lnTo>
                  <a:lnTo>
                    <a:pt x="728" y="1103"/>
                  </a:lnTo>
                  <a:lnTo>
                    <a:pt x="479" y="1331"/>
                  </a:lnTo>
                  <a:lnTo>
                    <a:pt x="292" y="1581"/>
                  </a:lnTo>
                  <a:lnTo>
                    <a:pt x="146" y="1830"/>
                  </a:lnTo>
                  <a:lnTo>
                    <a:pt x="63" y="2101"/>
                  </a:lnTo>
                  <a:lnTo>
                    <a:pt x="1" y="2371"/>
                  </a:lnTo>
                  <a:lnTo>
                    <a:pt x="1" y="2662"/>
                  </a:lnTo>
                  <a:lnTo>
                    <a:pt x="22" y="2974"/>
                  </a:lnTo>
                  <a:lnTo>
                    <a:pt x="84" y="3286"/>
                  </a:lnTo>
                  <a:lnTo>
                    <a:pt x="188" y="3618"/>
                  </a:lnTo>
                  <a:lnTo>
                    <a:pt x="313" y="3951"/>
                  </a:lnTo>
                  <a:lnTo>
                    <a:pt x="479" y="4283"/>
                  </a:lnTo>
                  <a:lnTo>
                    <a:pt x="687" y="4637"/>
                  </a:lnTo>
                  <a:lnTo>
                    <a:pt x="916" y="5011"/>
                  </a:lnTo>
                  <a:lnTo>
                    <a:pt x="1144" y="5364"/>
                  </a:lnTo>
                  <a:lnTo>
                    <a:pt x="1414" y="5739"/>
                  </a:lnTo>
                  <a:lnTo>
                    <a:pt x="1726" y="6134"/>
                  </a:lnTo>
                  <a:lnTo>
                    <a:pt x="1726" y="6134"/>
                  </a:lnTo>
                  <a:lnTo>
                    <a:pt x="1872" y="6362"/>
                  </a:lnTo>
                  <a:lnTo>
                    <a:pt x="2038" y="6612"/>
                  </a:lnTo>
                  <a:lnTo>
                    <a:pt x="2184" y="6903"/>
                  </a:lnTo>
                  <a:lnTo>
                    <a:pt x="2308" y="7194"/>
                  </a:lnTo>
                  <a:lnTo>
                    <a:pt x="2412" y="7506"/>
                  </a:lnTo>
                  <a:lnTo>
                    <a:pt x="2516" y="7859"/>
                  </a:lnTo>
                  <a:lnTo>
                    <a:pt x="2620" y="8192"/>
                  </a:lnTo>
                  <a:lnTo>
                    <a:pt x="2703" y="8566"/>
                  </a:lnTo>
                  <a:lnTo>
                    <a:pt x="2828" y="9335"/>
                  </a:lnTo>
                  <a:lnTo>
                    <a:pt x="2932" y="10167"/>
                  </a:lnTo>
                  <a:lnTo>
                    <a:pt x="2994" y="11019"/>
                  </a:lnTo>
                  <a:lnTo>
                    <a:pt x="3015" y="11913"/>
                  </a:lnTo>
                  <a:lnTo>
                    <a:pt x="3015" y="12828"/>
                  </a:lnTo>
                  <a:lnTo>
                    <a:pt x="2994" y="13722"/>
                  </a:lnTo>
                  <a:lnTo>
                    <a:pt x="2932" y="14636"/>
                  </a:lnTo>
                  <a:lnTo>
                    <a:pt x="2870" y="15530"/>
                  </a:lnTo>
                  <a:lnTo>
                    <a:pt x="2787" y="16424"/>
                  </a:lnTo>
                  <a:lnTo>
                    <a:pt x="2683" y="17256"/>
                  </a:lnTo>
                  <a:lnTo>
                    <a:pt x="2579" y="18066"/>
                  </a:lnTo>
                  <a:lnTo>
                    <a:pt x="2454" y="18836"/>
                  </a:lnTo>
                  <a:lnTo>
                    <a:pt x="2454" y="18836"/>
                  </a:lnTo>
                  <a:lnTo>
                    <a:pt x="2225" y="20312"/>
                  </a:lnTo>
                  <a:lnTo>
                    <a:pt x="2038" y="21829"/>
                  </a:lnTo>
                  <a:lnTo>
                    <a:pt x="1872" y="23284"/>
                  </a:lnTo>
                  <a:lnTo>
                    <a:pt x="1747" y="24636"/>
                  </a:lnTo>
                  <a:lnTo>
                    <a:pt x="1581" y="26735"/>
                  </a:lnTo>
                  <a:lnTo>
                    <a:pt x="1518" y="27567"/>
                  </a:lnTo>
                  <a:lnTo>
                    <a:pt x="14033" y="44780"/>
                  </a:lnTo>
                  <a:lnTo>
                    <a:pt x="17817" y="44135"/>
                  </a:lnTo>
                  <a:lnTo>
                    <a:pt x="17817" y="44135"/>
                  </a:lnTo>
                  <a:lnTo>
                    <a:pt x="18752" y="43927"/>
                  </a:lnTo>
                  <a:lnTo>
                    <a:pt x="19667" y="43657"/>
                  </a:lnTo>
                  <a:lnTo>
                    <a:pt x="20582" y="43366"/>
                  </a:lnTo>
                  <a:lnTo>
                    <a:pt x="21496" y="43034"/>
                  </a:lnTo>
                  <a:lnTo>
                    <a:pt x="22369" y="42639"/>
                  </a:lnTo>
                  <a:lnTo>
                    <a:pt x="23243" y="42223"/>
                  </a:lnTo>
                  <a:lnTo>
                    <a:pt x="24074" y="41765"/>
                  </a:lnTo>
                  <a:lnTo>
                    <a:pt x="24906" y="41246"/>
                  </a:lnTo>
                  <a:lnTo>
                    <a:pt x="37025" y="32598"/>
                  </a:lnTo>
                  <a:lnTo>
                    <a:pt x="21247" y="10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6446425" y="884850"/>
              <a:ext cx="978650" cy="1103375"/>
            </a:xfrm>
            <a:custGeom>
              <a:avLst/>
              <a:gdLst/>
              <a:ahLst/>
              <a:cxnLst/>
              <a:rect l="l" t="t" r="r" b="b"/>
              <a:pathLst>
                <a:path w="39146" h="44135" extrusionOk="0">
                  <a:moveTo>
                    <a:pt x="2205" y="0"/>
                  </a:moveTo>
                  <a:lnTo>
                    <a:pt x="1955" y="21"/>
                  </a:lnTo>
                  <a:lnTo>
                    <a:pt x="1706" y="83"/>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259" y="27213"/>
                  </a:lnTo>
                  <a:lnTo>
                    <a:pt x="35134" y="27213"/>
                  </a:lnTo>
                  <a:lnTo>
                    <a:pt x="35051" y="27171"/>
                  </a:lnTo>
                  <a:lnTo>
                    <a:pt x="35009" y="27150"/>
                  </a:lnTo>
                  <a:lnTo>
                    <a:pt x="34947" y="27088"/>
                  </a:lnTo>
                  <a:lnTo>
                    <a:pt x="34905" y="27025"/>
                  </a:lnTo>
                  <a:lnTo>
                    <a:pt x="34884" y="26963"/>
                  </a:lnTo>
                  <a:lnTo>
                    <a:pt x="34864" y="26880"/>
                  </a:lnTo>
                  <a:lnTo>
                    <a:pt x="34864" y="26776"/>
                  </a:lnTo>
                  <a:lnTo>
                    <a:pt x="34905" y="26693"/>
                  </a:lnTo>
                  <a:lnTo>
                    <a:pt x="34947" y="26610"/>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10"/>
                  </a:lnTo>
                  <a:lnTo>
                    <a:pt x="30851" y="20726"/>
                  </a:lnTo>
                  <a:lnTo>
                    <a:pt x="30872" y="20643"/>
                  </a:lnTo>
                  <a:lnTo>
                    <a:pt x="30914" y="20560"/>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299" y="14427"/>
                  </a:lnTo>
                  <a:lnTo>
                    <a:pt x="26319" y="14344"/>
                  </a:lnTo>
                  <a:lnTo>
                    <a:pt x="26340" y="14261"/>
                  </a:lnTo>
                  <a:lnTo>
                    <a:pt x="26382" y="14178"/>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13909" y="15259"/>
                  </a:lnTo>
                  <a:lnTo>
                    <a:pt x="13659" y="14822"/>
                  </a:lnTo>
                  <a:lnTo>
                    <a:pt x="13451" y="14448"/>
                  </a:lnTo>
                  <a:lnTo>
                    <a:pt x="13035" y="13783"/>
                  </a:lnTo>
                  <a:lnTo>
                    <a:pt x="12848" y="13450"/>
                  </a:lnTo>
                  <a:lnTo>
                    <a:pt x="12661" y="13097"/>
                  </a:lnTo>
                  <a:lnTo>
                    <a:pt x="12474" y="12702"/>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6446425" y="884850"/>
              <a:ext cx="978650" cy="1103375"/>
            </a:xfrm>
            <a:custGeom>
              <a:avLst/>
              <a:gdLst/>
              <a:ahLst/>
              <a:cxnLst/>
              <a:rect l="l" t="t" r="r" b="b"/>
              <a:pathLst>
                <a:path w="39146" h="44135" fill="none" extrusionOk="0">
                  <a:moveTo>
                    <a:pt x="25945" y="8773"/>
                  </a:moveTo>
                  <a:lnTo>
                    <a:pt x="25945" y="8773"/>
                  </a:lnTo>
                  <a:lnTo>
                    <a:pt x="25841" y="8627"/>
                  </a:lnTo>
                  <a:lnTo>
                    <a:pt x="25717" y="8523"/>
                  </a:lnTo>
                  <a:lnTo>
                    <a:pt x="25592" y="8399"/>
                  </a:lnTo>
                  <a:lnTo>
                    <a:pt x="25446" y="8316"/>
                  </a:lnTo>
                  <a:lnTo>
                    <a:pt x="25301" y="8232"/>
                  </a:lnTo>
                  <a:lnTo>
                    <a:pt x="25155" y="8170"/>
                  </a:lnTo>
                  <a:lnTo>
                    <a:pt x="24989" y="8108"/>
                  </a:lnTo>
                  <a:lnTo>
                    <a:pt x="24823" y="8087"/>
                  </a:lnTo>
                  <a:lnTo>
                    <a:pt x="24656" y="8066"/>
                  </a:lnTo>
                  <a:lnTo>
                    <a:pt x="24490" y="8045"/>
                  </a:lnTo>
                  <a:lnTo>
                    <a:pt x="24324" y="8066"/>
                  </a:lnTo>
                  <a:lnTo>
                    <a:pt x="24157" y="8087"/>
                  </a:lnTo>
                  <a:lnTo>
                    <a:pt x="24012" y="8149"/>
                  </a:lnTo>
                  <a:lnTo>
                    <a:pt x="23846" y="8212"/>
                  </a:lnTo>
                  <a:lnTo>
                    <a:pt x="23700" y="8274"/>
                  </a:lnTo>
                  <a:lnTo>
                    <a:pt x="23534" y="8378"/>
                  </a:lnTo>
                  <a:lnTo>
                    <a:pt x="23534" y="8378"/>
                  </a:lnTo>
                  <a:lnTo>
                    <a:pt x="13909" y="15259"/>
                  </a:lnTo>
                  <a:lnTo>
                    <a:pt x="13909" y="15259"/>
                  </a:lnTo>
                  <a:lnTo>
                    <a:pt x="13659" y="14822"/>
                  </a:lnTo>
                  <a:lnTo>
                    <a:pt x="13451" y="14448"/>
                  </a:lnTo>
                  <a:lnTo>
                    <a:pt x="13035" y="13783"/>
                  </a:lnTo>
                  <a:lnTo>
                    <a:pt x="12848" y="13450"/>
                  </a:lnTo>
                  <a:lnTo>
                    <a:pt x="12661" y="13097"/>
                  </a:lnTo>
                  <a:lnTo>
                    <a:pt x="12474" y="12702"/>
                  </a:lnTo>
                  <a:lnTo>
                    <a:pt x="12266" y="12245"/>
                  </a:lnTo>
                  <a:lnTo>
                    <a:pt x="12266" y="12245"/>
                  </a:lnTo>
                  <a:lnTo>
                    <a:pt x="12058" y="11621"/>
                  </a:lnTo>
                  <a:lnTo>
                    <a:pt x="11830" y="10914"/>
                  </a:lnTo>
                  <a:lnTo>
                    <a:pt x="11601" y="10187"/>
                  </a:lnTo>
                  <a:lnTo>
                    <a:pt x="11331" y="9376"/>
                  </a:lnTo>
                  <a:lnTo>
                    <a:pt x="11019" y="8544"/>
                  </a:lnTo>
                  <a:lnTo>
                    <a:pt x="10666" y="7650"/>
                  </a:lnTo>
                  <a:lnTo>
                    <a:pt x="10458" y="7193"/>
                  </a:lnTo>
                  <a:lnTo>
                    <a:pt x="10250" y="6715"/>
                  </a:lnTo>
                  <a:lnTo>
                    <a:pt x="10000" y="6237"/>
                  </a:lnTo>
                  <a:lnTo>
                    <a:pt x="9730" y="5759"/>
                  </a:lnTo>
                  <a:lnTo>
                    <a:pt x="9730" y="5759"/>
                  </a:lnTo>
                  <a:lnTo>
                    <a:pt x="9439" y="5239"/>
                  </a:lnTo>
                  <a:lnTo>
                    <a:pt x="9065" y="4719"/>
                  </a:lnTo>
                  <a:lnTo>
                    <a:pt x="8649" y="4158"/>
                  </a:lnTo>
                  <a:lnTo>
                    <a:pt x="8171" y="3617"/>
                  </a:lnTo>
                  <a:lnTo>
                    <a:pt x="7672" y="3077"/>
                  </a:lnTo>
                  <a:lnTo>
                    <a:pt x="7131" y="2536"/>
                  </a:lnTo>
                  <a:lnTo>
                    <a:pt x="6570" y="2037"/>
                  </a:lnTo>
                  <a:lnTo>
                    <a:pt x="5988" y="1559"/>
                  </a:lnTo>
                  <a:lnTo>
                    <a:pt x="5385" y="1143"/>
                  </a:lnTo>
                  <a:lnTo>
                    <a:pt x="5094" y="936"/>
                  </a:lnTo>
                  <a:lnTo>
                    <a:pt x="4782" y="769"/>
                  </a:lnTo>
                  <a:lnTo>
                    <a:pt x="4491" y="603"/>
                  </a:lnTo>
                  <a:lnTo>
                    <a:pt x="4180" y="457"/>
                  </a:lnTo>
                  <a:lnTo>
                    <a:pt x="3888" y="333"/>
                  </a:lnTo>
                  <a:lnTo>
                    <a:pt x="3597" y="208"/>
                  </a:lnTo>
                  <a:lnTo>
                    <a:pt x="3306" y="125"/>
                  </a:lnTo>
                  <a:lnTo>
                    <a:pt x="3015" y="62"/>
                  </a:lnTo>
                  <a:lnTo>
                    <a:pt x="2745" y="21"/>
                  </a:lnTo>
                  <a:lnTo>
                    <a:pt x="2475" y="0"/>
                  </a:lnTo>
                  <a:lnTo>
                    <a:pt x="2205" y="0"/>
                  </a:lnTo>
                  <a:lnTo>
                    <a:pt x="1955" y="21"/>
                  </a:lnTo>
                  <a:lnTo>
                    <a:pt x="1706" y="83"/>
                  </a:lnTo>
                  <a:lnTo>
                    <a:pt x="1456" y="187"/>
                  </a:lnTo>
                  <a:lnTo>
                    <a:pt x="1456" y="187"/>
                  </a:lnTo>
                  <a:lnTo>
                    <a:pt x="1248" y="291"/>
                  </a:lnTo>
                  <a:lnTo>
                    <a:pt x="1040" y="395"/>
                  </a:lnTo>
                  <a:lnTo>
                    <a:pt x="853" y="499"/>
                  </a:lnTo>
                  <a:lnTo>
                    <a:pt x="687" y="624"/>
                  </a:lnTo>
                  <a:lnTo>
                    <a:pt x="541" y="749"/>
                  </a:lnTo>
                  <a:lnTo>
                    <a:pt x="417" y="873"/>
                  </a:lnTo>
                  <a:lnTo>
                    <a:pt x="313" y="998"/>
                  </a:lnTo>
                  <a:lnTo>
                    <a:pt x="209" y="1123"/>
                  </a:lnTo>
                  <a:lnTo>
                    <a:pt x="147" y="1268"/>
                  </a:lnTo>
                  <a:lnTo>
                    <a:pt x="84" y="1414"/>
                  </a:lnTo>
                  <a:lnTo>
                    <a:pt x="43" y="1559"/>
                  </a:lnTo>
                  <a:lnTo>
                    <a:pt x="1" y="1705"/>
                  </a:lnTo>
                  <a:lnTo>
                    <a:pt x="1" y="1871"/>
                  </a:lnTo>
                  <a:lnTo>
                    <a:pt x="1" y="2017"/>
                  </a:lnTo>
                  <a:lnTo>
                    <a:pt x="22" y="2183"/>
                  </a:lnTo>
                  <a:lnTo>
                    <a:pt x="43" y="2349"/>
                  </a:lnTo>
                  <a:lnTo>
                    <a:pt x="126" y="2682"/>
                  </a:lnTo>
                  <a:lnTo>
                    <a:pt x="271" y="3056"/>
                  </a:lnTo>
                  <a:lnTo>
                    <a:pt x="458" y="3430"/>
                  </a:lnTo>
                  <a:lnTo>
                    <a:pt x="687" y="3804"/>
                  </a:lnTo>
                  <a:lnTo>
                    <a:pt x="936" y="4199"/>
                  </a:lnTo>
                  <a:lnTo>
                    <a:pt x="1228" y="4615"/>
                  </a:lnTo>
                  <a:lnTo>
                    <a:pt x="1872" y="5488"/>
                  </a:lnTo>
                  <a:lnTo>
                    <a:pt x="1872" y="5488"/>
                  </a:lnTo>
                  <a:lnTo>
                    <a:pt x="2038" y="5717"/>
                  </a:lnTo>
                  <a:lnTo>
                    <a:pt x="2184" y="5987"/>
                  </a:lnTo>
                  <a:lnTo>
                    <a:pt x="2329" y="6258"/>
                  </a:lnTo>
                  <a:lnTo>
                    <a:pt x="2454" y="6549"/>
                  </a:lnTo>
                  <a:lnTo>
                    <a:pt x="2579" y="6881"/>
                  </a:lnTo>
                  <a:lnTo>
                    <a:pt x="2683" y="7214"/>
                  </a:lnTo>
                  <a:lnTo>
                    <a:pt x="2766" y="7567"/>
                  </a:lnTo>
                  <a:lnTo>
                    <a:pt x="2849" y="7941"/>
                  </a:lnTo>
                  <a:lnTo>
                    <a:pt x="2974" y="8711"/>
                  </a:lnTo>
                  <a:lnTo>
                    <a:pt x="3078" y="9521"/>
                  </a:lnTo>
                  <a:lnTo>
                    <a:pt x="3140" y="10394"/>
                  </a:lnTo>
                  <a:lnTo>
                    <a:pt x="3161" y="11268"/>
                  </a:lnTo>
                  <a:lnTo>
                    <a:pt x="3161" y="12182"/>
                  </a:lnTo>
                  <a:lnTo>
                    <a:pt x="3140" y="13097"/>
                  </a:lnTo>
                  <a:lnTo>
                    <a:pt x="3078" y="14012"/>
                  </a:lnTo>
                  <a:lnTo>
                    <a:pt x="3015" y="14906"/>
                  </a:lnTo>
                  <a:lnTo>
                    <a:pt x="2932" y="15779"/>
                  </a:lnTo>
                  <a:lnTo>
                    <a:pt x="2828" y="16631"/>
                  </a:lnTo>
                  <a:lnTo>
                    <a:pt x="2724" y="17442"/>
                  </a:lnTo>
                  <a:lnTo>
                    <a:pt x="2600" y="18190"/>
                  </a:lnTo>
                  <a:lnTo>
                    <a:pt x="2600" y="18190"/>
                  </a:lnTo>
                  <a:lnTo>
                    <a:pt x="2371" y="19666"/>
                  </a:lnTo>
                  <a:lnTo>
                    <a:pt x="2184" y="21184"/>
                  </a:lnTo>
                  <a:lnTo>
                    <a:pt x="2017" y="22660"/>
                  </a:lnTo>
                  <a:lnTo>
                    <a:pt x="1893" y="24011"/>
                  </a:lnTo>
                  <a:lnTo>
                    <a:pt x="1726" y="26090"/>
                  </a:lnTo>
                  <a:lnTo>
                    <a:pt x="1664" y="26921"/>
                  </a:lnTo>
                  <a:lnTo>
                    <a:pt x="14200" y="44135"/>
                  </a:lnTo>
                  <a:lnTo>
                    <a:pt x="17962" y="43490"/>
                  </a:lnTo>
                  <a:lnTo>
                    <a:pt x="17962" y="43490"/>
                  </a:lnTo>
                  <a:lnTo>
                    <a:pt x="18898" y="43282"/>
                  </a:lnTo>
                  <a:lnTo>
                    <a:pt x="19833" y="43033"/>
                  </a:lnTo>
                  <a:lnTo>
                    <a:pt x="20748" y="42721"/>
                  </a:lnTo>
                  <a:lnTo>
                    <a:pt x="21642" y="42388"/>
                  </a:lnTo>
                  <a:lnTo>
                    <a:pt x="22536" y="42014"/>
                  </a:lnTo>
                  <a:lnTo>
                    <a:pt x="23388" y="41577"/>
                  </a:lnTo>
                  <a:lnTo>
                    <a:pt x="24241" y="41120"/>
                  </a:lnTo>
                  <a:lnTo>
                    <a:pt x="25051" y="40621"/>
                  </a:lnTo>
                  <a:lnTo>
                    <a:pt x="38418" y="31079"/>
                  </a:lnTo>
                  <a:lnTo>
                    <a:pt x="38418" y="31079"/>
                  </a:lnTo>
                  <a:lnTo>
                    <a:pt x="38564" y="30954"/>
                  </a:lnTo>
                  <a:lnTo>
                    <a:pt x="38689" y="30851"/>
                  </a:lnTo>
                  <a:lnTo>
                    <a:pt x="38793" y="30705"/>
                  </a:lnTo>
                  <a:lnTo>
                    <a:pt x="38897" y="30580"/>
                  </a:lnTo>
                  <a:lnTo>
                    <a:pt x="38980" y="30435"/>
                  </a:lnTo>
                  <a:lnTo>
                    <a:pt x="39042" y="30268"/>
                  </a:lnTo>
                  <a:lnTo>
                    <a:pt x="39084" y="30123"/>
                  </a:lnTo>
                  <a:lnTo>
                    <a:pt x="39125" y="29957"/>
                  </a:lnTo>
                  <a:lnTo>
                    <a:pt x="39146" y="29790"/>
                  </a:lnTo>
                  <a:lnTo>
                    <a:pt x="39146" y="29624"/>
                  </a:lnTo>
                  <a:lnTo>
                    <a:pt x="39146" y="29458"/>
                  </a:lnTo>
                  <a:lnTo>
                    <a:pt x="39104" y="29291"/>
                  </a:lnTo>
                  <a:lnTo>
                    <a:pt x="39063" y="29146"/>
                  </a:lnTo>
                  <a:lnTo>
                    <a:pt x="39000" y="28980"/>
                  </a:lnTo>
                  <a:lnTo>
                    <a:pt x="38917" y="28834"/>
                  </a:lnTo>
                  <a:lnTo>
                    <a:pt x="38834" y="28689"/>
                  </a:lnTo>
                  <a:lnTo>
                    <a:pt x="38834" y="28668"/>
                  </a:lnTo>
                  <a:lnTo>
                    <a:pt x="38107" y="27670"/>
                  </a:lnTo>
                  <a:lnTo>
                    <a:pt x="38107" y="27670"/>
                  </a:lnTo>
                  <a:lnTo>
                    <a:pt x="38023" y="27566"/>
                  </a:lnTo>
                  <a:lnTo>
                    <a:pt x="37919" y="27462"/>
                  </a:lnTo>
                  <a:lnTo>
                    <a:pt x="37691" y="27275"/>
                  </a:lnTo>
                  <a:lnTo>
                    <a:pt x="37462" y="27129"/>
                  </a:lnTo>
                  <a:lnTo>
                    <a:pt x="37192" y="27025"/>
                  </a:lnTo>
                  <a:lnTo>
                    <a:pt x="36922" y="26963"/>
                  </a:lnTo>
                  <a:lnTo>
                    <a:pt x="36631" y="26963"/>
                  </a:lnTo>
                  <a:lnTo>
                    <a:pt x="36340" y="26984"/>
                  </a:lnTo>
                  <a:lnTo>
                    <a:pt x="36194" y="27025"/>
                  </a:lnTo>
                  <a:lnTo>
                    <a:pt x="36069" y="27088"/>
                  </a:lnTo>
                  <a:lnTo>
                    <a:pt x="35342" y="27192"/>
                  </a:lnTo>
                  <a:lnTo>
                    <a:pt x="35342" y="27192"/>
                  </a:lnTo>
                  <a:lnTo>
                    <a:pt x="35259" y="27213"/>
                  </a:lnTo>
                  <a:lnTo>
                    <a:pt x="35196" y="27213"/>
                  </a:lnTo>
                  <a:lnTo>
                    <a:pt x="35134" y="27213"/>
                  </a:lnTo>
                  <a:lnTo>
                    <a:pt x="35051" y="27171"/>
                  </a:lnTo>
                  <a:lnTo>
                    <a:pt x="35009" y="27150"/>
                  </a:lnTo>
                  <a:lnTo>
                    <a:pt x="34947" y="27088"/>
                  </a:lnTo>
                  <a:lnTo>
                    <a:pt x="34905" y="27025"/>
                  </a:lnTo>
                  <a:lnTo>
                    <a:pt x="34884" y="26963"/>
                  </a:lnTo>
                  <a:lnTo>
                    <a:pt x="34884" y="26963"/>
                  </a:lnTo>
                  <a:lnTo>
                    <a:pt x="34864" y="26880"/>
                  </a:lnTo>
                  <a:lnTo>
                    <a:pt x="34864" y="26776"/>
                  </a:lnTo>
                  <a:lnTo>
                    <a:pt x="34905" y="26693"/>
                  </a:lnTo>
                  <a:lnTo>
                    <a:pt x="34947" y="26610"/>
                  </a:lnTo>
                  <a:lnTo>
                    <a:pt x="35820" y="25591"/>
                  </a:lnTo>
                  <a:lnTo>
                    <a:pt x="35820" y="25591"/>
                  </a:lnTo>
                  <a:lnTo>
                    <a:pt x="36007" y="25342"/>
                  </a:lnTo>
                  <a:lnTo>
                    <a:pt x="36173" y="25050"/>
                  </a:lnTo>
                  <a:lnTo>
                    <a:pt x="36319" y="24739"/>
                  </a:lnTo>
                  <a:lnTo>
                    <a:pt x="36402" y="24427"/>
                  </a:lnTo>
                  <a:lnTo>
                    <a:pt x="36443" y="24261"/>
                  </a:lnTo>
                  <a:lnTo>
                    <a:pt x="36443" y="24094"/>
                  </a:lnTo>
                  <a:lnTo>
                    <a:pt x="36464" y="23928"/>
                  </a:lnTo>
                  <a:lnTo>
                    <a:pt x="36443" y="23782"/>
                  </a:lnTo>
                  <a:lnTo>
                    <a:pt x="36423" y="23637"/>
                  </a:lnTo>
                  <a:lnTo>
                    <a:pt x="36381" y="23491"/>
                  </a:lnTo>
                  <a:lnTo>
                    <a:pt x="36319" y="23346"/>
                  </a:lnTo>
                  <a:lnTo>
                    <a:pt x="36236" y="23221"/>
                  </a:lnTo>
                  <a:lnTo>
                    <a:pt x="34843" y="21225"/>
                  </a:lnTo>
                  <a:lnTo>
                    <a:pt x="34843" y="21225"/>
                  </a:lnTo>
                  <a:lnTo>
                    <a:pt x="34656" y="21017"/>
                  </a:lnTo>
                  <a:lnTo>
                    <a:pt x="34427" y="20830"/>
                  </a:lnTo>
                  <a:lnTo>
                    <a:pt x="34198" y="20685"/>
                  </a:lnTo>
                  <a:lnTo>
                    <a:pt x="33928" y="20581"/>
                  </a:lnTo>
                  <a:lnTo>
                    <a:pt x="33658" y="20519"/>
                  </a:lnTo>
                  <a:lnTo>
                    <a:pt x="33367" y="20519"/>
                  </a:lnTo>
                  <a:lnTo>
                    <a:pt x="33096" y="20539"/>
                  </a:lnTo>
                  <a:lnTo>
                    <a:pt x="32826" y="20622"/>
                  </a:lnTo>
                  <a:lnTo>
                    <a:pt x="31329" y="21121"/>
                  </a:lnTo>
                  <a:lnTo>
                    <a:pt x="31329" y="21121"/>
                  </a:lnTo>
                  <a:lnTo>
                    <a:pt x="31246" y="21142"/>
                  </a:lnTo>
                  <a:lnTo>
                    <a:pt x="31184" y="21142"/>
                  </a:lnTo>
                  <a:lnTo>
                    <a:pt x="31122" y="21121"/>
                  </a:lnTo>
                  <a:lnTo>
                    <a:pt x="31038" y="21101"/>
                  </a:lnTo>
                  <a:lnTo>
                    <a:pt x="30976" y="21059"/>
                  </a:lnTo>
                  <a:lnTo>
                    <a:pt x="30934" y="21017"/>
                  </a:lnTo>
                  <a:lnTo>
                    <a:pt x="30893" y="20955"/>
                  </a:lnTo>
                  <a:lnTo>
                    <a:pt x="30851" y="20893"/>
                  </a:lnTo>
                  <a:lnTo>
                    <a:pt x="30851" y="20893"/>
                  </a:lnTo>
                  <a:lnTo>
                    <a:pt x="30851" y="20810"/>
                  </a:lnTo>
                  <a:lnTo>
                    <a:pt x="30851" y="20726"/>
                  </a:lnTo>
                  <a:lnTo>
                    <a:pt x="30872" y="20643"/>
                  </a:lnTo>
                  <a:lnTo>
                    <a:pt x="30914" y="20560"/>
                  </a:lnTo>
                  <a:lnTo>
                    <a:pt x="32140" y="18835"/>
                  </a:lnTo>
                  <a:lnTo>
                    <a:pt x="32140" y="18835"/>
                  </a:lnTo>
                  <a:lnTo>
                    <a:pt x="32286" y="18606"/>
                  </a:lnTo>
                  <a:lnTo>
                    <a:pt x="32369" y="18357"/>
                  </a:lnTo>
                  <a:lnTo>
                    <a:pt x="32431" y="18107"/>
                  </a:lnTo>
                  <a:lnTo>
                    <a:pt x="32452" y="17858"/>
                  </a:lnTo>
                  <a:lnTo>
                    <a:pt x="32431" y="17587"/>
                  </a:lnTo>
                  <a:lnTo>
                    <a:pt x="32369" y="17338"/>
                  </a:lnTo>
                  <a:lnTo>
                    <a:pt x="32286" y="17088"/>
                  </a:lnTo>
                  <a:lnTo>
                    <a:pt x="32140" y="16860"/>
                  </a:lnTo>
                  <a:lnTo>
                    <a:pt x="30623" y="14739"/>
                  </a:lnTo>
                  <a:lnTo>
                    <a:pt x="30623" y="14739"/>
                  </a:lnTo>
                  <a:lnTo>
                    <a:pt x="30436" y="14531"/>
                  </a:lnTo>
                  <a:lnTo>
                    <a:pt x="30228" y="14344"/>
                  </a:lnTo>
                  <a:lnTo>
                    <a:pt x="29999" y="14199"/>
                  </a:lnTo>
                  <a:lnTo>
                    <a:pt x="29750" y="14095"/>
                  </a:lnTo>
                  <a:lnTo>
                    <a:pt x="29479" y="14032"/>
                  </a:lnTo>
                  <a:lnTo>
                    <a:pt x="29209" y="14012"/>
                  </a:lnTo>
                  <a:lnTo>
                    <a:pt x="28939" y="14032"/>
                  </a:lnTo>
                  <a:lnTo>
                    <a:pt x="28669" y="14116"/>
                  </a:lnTo>
                  <a:lnTo>
                    <a:pt x="26798" y="14739"/>
                  </a:lnTo>
                  <a:lnTo>
                    <a:pt x="26798" y="14739"/>
                  </a:lnTo>
                  <a:lnTo>
                    <a:pt x="26714" y="14760"/>
                  </a:lnTo>
                  <a:lnTo>
                    <a:pt x="26652" y="14760"/>
                  </a:lnTo>
                  <a:lnTo>
                    <a:pt x="26569" y="14739"/>
                  </a:lnTo>
                  <a:lnTo>
                    <a:pt x="26506" y="14719"/>
                  </a:lnTo>
                  <a:lnTo>
                    <a:pt x="26444" y="14677"/>
                  </a:lnTo>
                  <a:lnTo>
                    <a:pt x="26403" y="14635"/>
                  </a:lnTo>
                  <a:lnTo>
                    <a:pt x="26361" y="14573"/>
                  </a:lnTo>
                  <a:lnTo>
                    <a:pt x="26319" y="14511"/>
                  </a:lnTo>
                  <a:lnTo>
                    <a:pt x="26319" y="14511"/>
                  </a:lnTo>
                  <a:lnTo>
                    <a:pt x="26299" y="14427"/>
                  </a:lnTo>
                  <a:lnTo>
                    <a:pt x="26319" y="14344"/>
                  </a:lnTo>
                  <a:lnTo>
                    <a:pt x="26340" y="14261"/>
                  </a:lnTo>
                  <a:lnTo>
                    <a:pt x="26382" y="14178"/>
                  </a:lnTo>
                  <a:lnTo>
                    <a:pt x="27338" y="12910"/>
                  </a:lnTo>
                  <a:lnTo>
                    <a:pt x="27338" y="12910"/>
                  </a:lnTo>
                  <a:lnTo>
                    <a:pt x="27484" y="12660"/>
                  </a:lnTo>
                  <a:lnTo>
                    <a:pt x="27608" y="12411"/>
                  </a:lnTo>
                  <a:lnTo>
                    <a:pt x="27691" y="12141"/>
                  </a:lnTo>
                  <a:lnTo>
                    <a:pt x="27712" y="11870"/>
                  </a:lnTo>
                  <a:lnTo>
                    <a:pt x="27691" y="11600"/>
                  </a:lnTo>
                  <a:lnTo>
                    <a:pt x="27650" y="11330"/>
                  </a:lnTo>
                  <a:lnTo>
                    <a:pt x="27546" y="11060"/>
                  </a:lnTo>
                  <a:lnTo>
                    <a:pt x="27400" y="10831"/>
                  </a:lnTo>
                  <a:lnTo>
                    <a:pt x="25945" y="8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6199050" y="1517325"/>
              <a:ext cx="652800" cy="735425"/>
            </a:xfrm>
            <a:custGeom>
              <a:avLst/>
              <a:gdLst/>
              <a:ahLst/>
              <a:cxnLst/>
              <a:rect l="l" t="t" r="r" b="b"/>
              <a:pathLst>
                <a:path w="26112" h="29417" extrusionOk="0">
                  <a:moveTo>
                    <a:pt x="9730" y="1"/>
                  </a:moveTo>
                  <a:lnTo>
                    <a:pt x="9501" y="43"/>
                  </a:lnTo>
                  <a:lnTo>
                    <a:pt x="9293" y="105"/>
                  </a:lnTo>
                  <a:lnTo>
                    <a:pt x="9085" y="188"/>
                  </a:lnTo>
                  <a:lnTo>
                    <a:pt x="8877" y="292"/>
                  </a:lnTo>
                  <a:lnTo>
                    <a:pt x="8669" y="417"/>
                  </a:lnTo>
                  <a:lnTo>
                    <a:pt x="957" y="5926"/>
                  </a:lnTo>
                  <a:lnTo>
                    <a:pt x="770" y="6071"/>
                  </a:lnTo>
                  <a:lnTo>
                    <a:pt x="603" y="6238"/>
                  </a:lnTo>
                  <a:lnTo>
                    <a:pt x="458" y="6404"/>
                  </a:lnTo>
                  <a:lnTo>
                    <a:pt x="333" y="6591"/>
                  </a:lnTo>
                  <a:lnTo>
                    <a:pt x="229" y="6778"/>
                  </a:lnTo>
                  <a:lnTo>
                    <a:pt x="146" y="6986"/>
                  </a:lnTo>
                  <a:lnTo>
                    <a:pt x="84" y="7194"/>
                  </a:lnTo>
                  <a:lnTo>
                    <a:pt x="42" y="7402"/>
                  </a:lnTo>
                  <a:lnTo>
                    <a:pt x="1" y="7630"/>
                  </a:lnTo>
                  <a:lnTo>
                    <a:pt x="1" y="7838"/>
                  </a:lnTo>
                  <a:lnTo>
                    <a:pt x="21" y="8067"/>
                  </a:lnTo>
                  <a:lnTo>
                    <a:pt x="63" y="8296"/>
                  </a:lnTo>
                  <a:lnTo>
                    <a:pt x="125" y="8504"/>
                  </a:lnTo>
                  <a:lnTo>
                    <a:pt x="188" y="8711"/>
                  </a:lnTo>
                  <a:lnTo>
                    <a:pt x="292" y="8919"/>
                  </a:lnTo>
                  <a:lnTo>
                    <a:pt x="437" y="9106"/>
                  </a:lnTo>
                  <a:lnTo>
                    <a:pt x="14241" y="28461"/>
                  </a:lnTo>
                  <a:lnTo>
                    <a:pt x="14386" y="28648"/>
                  </a:lnTo>
                  <a:lnTo>
                    <a:pt x="14553" y="28814"/>
                  </a:lnTo>
                  <a:lnTo>
                    <a:pt x="14719" y="28960"/>
                  </a:lnTo>
                  <a:lnTo>
                    <a:pt x="14906" y="29084"/>
                  </a:lnTo>
                  <a:lnTo>
                    <a:pt x="15093" y="29188"/>
                  </a:lnTo>
                  <a:lnTo>
                    <a:pt x="15301" y="29271"/>
                  </a:lnTo>
                  <a:lnTo>
                    <a:pt x="15509" y="29355"/>
                  </a:lnTo>
                  <a:lnTo>
                    <a:pt x="15738" y="29396"/>
                  </a:lnTo>
                  <a:lnTo>
                    <a:pt x="15945" y="29417"/>
                  </a:lnTo>
                  <a:lnTo>
                    <a:pt x="16174" y="29417"/>
                  </a:lnTo>
                  <a:lnTo>
                    <a:pt x="16382" y="29396"/>
                  </a:lnTo>
                  <a:lnTo>
                    <a:pt x="16611" y="29375"/>
                  </a:lnTo>
                  <a:lnTo>
                    <a:pt x="16819" y="29313"/>
                  </a:lnTo>
                  <a:lnTo>
                    <a:pt x="17026" y="29230"/>
                  </a:lnTo>
                  <a:lnTo>
                    <a:pt x="17234" y="29126"/>
                  </a:lnTo>
                  <a:lnTo>
                    <a:pt x="17442" y="29001"/>
                  </a:lnTo>
                  <a:lnTo>
                    <a:pt x="25155" y="23492"/>
                  </a:lnTo>
                  <a:lnTo>
                    <a:pt x="25342" y="23347"/>
                  </a:lnTo>
                  <a:lnTo>
                    <a:pt x="25508" y="23180"/>
                  </a:lnTo>
                  <a:lnTo>
                    <a:pt x="25654" y="23014"/>
                  </a:lnTo>
                  <a:lnTo>
                    <a:pt x="25779" y="22827"/>
                  </a:lnTo>
                  <a:lnTo>
                    <a:pt x="25882" y="22640"/>
                  </a:lnTo>
                  <a:lnTo>
                    <a:pt x="25966" y="22432"/>
                  </a:lnTo>
                  <a:lnTo>
                    <a:pt x="26028" y="22224"/>
                  </a:lnTo>
                  <a:lnTo>
                    <a:pt x="26070" y="21995"/>
                  </a:lnTo>
                  <a:lnTo>
                    <a:pt x="26111" y="21788"/>
                  </a:lnTo>
                  <a:lnTo>
                    <a:pt x="26111" y="21559"/>
                  </a:lnTo>
                  <a:lnTo>
                    <a:pt x="26090" y="21351"/>
                  </a:lnTo>
                  <a:lnTo>
                    <a:pt x="26049" y="21122"/>
                  </a:lnTo>
                  <a:lnTo>
                    <a:pt x="25986" y="20914"/>
                  </a:lnTo>
                  <a:lnTo>
                    <a:pt x="25903" y="20706"/>
                  </a:lnTo>
                  <a:lnTo>
                    <a:pt x="25799" y="20499"/>
                  </a:lnTo>
                  <a:lnTo>
                    <a:pt x="25675" y="20291"/>
                  </a:lnTo>
                  <a:lnTo>
                    <a:pt x="11871" y="957"/>
                  </a:lnTo>
                  <a:lnTo>
                    <a:pt x="11725" y="770"/>
                  </a:lnTo>
                  <a:lnTo>
                    <a:pt x="11559" y="604"/>
                  </a:lnTo>
                  <a:lnTo>
                    <a:pt x="11393" y="458"/>
                  </a:lnTo>
                  <a:lnTo>
                    <a:pt x="11206" y="334"/>
                  </a:lnTo>
                  <a:lnTo>
                    <a:pt x="10998" y="230"/>
                  </a:lnTo>
                  <a:lnTo>
                    <a:pt x="10811" y="126"/>
                  </a:lnTo>
                  <a:lnTo>
                    <a:pt x="10603" y="63"/>
                  </a:lnTo>
                  <a:lnTo>
                    <a:pt x="10374" y="22"/>
                  </a:lnTo>
                  <a:lnTo>
                    <a:pt x="101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6199050" y="1517325"/>
              <a:ext cx="652800" cy="735425"/>
            </a:xfrm>
            <a:custGeom>
              <a:avLst/>
              <a:gdLst/>
              <a:ahLst/>
              <a:cxnLst/>
              <a:rect l="l" t="t" r="r" b="b"/>
              <a:pathLst>
                <a:path w="26112" h="29417" fill="none" extrusionOk="0">
                  <a:moveTo>
                    <a:pt x="957" y="5926"/>
                  </a:moveTo>
                  <a:lnTo>
                    <a:pt x="8669" y="417"/>
                  </a:lnTo>
                  <a:lnTo>
                    <a:pt x="8669" y="417"/>
                  </a:lnTo>
                  <a:lnTo>
                    <a:pt x="8877" y="292"/>
                  </a:lnTo>
                  <a:lnTo>
                    <a:pt x="9085" y="188"/>
                  </a:lnTo>
                  <a:lnTo>
                    <a:pt x="9293" y="105"/>
                  </a:lnTo>
                  <a:lnTo>
                    <a:pt x="9501" y="43"/>
                  </a:lnTo>
                  <a:lnTo>
                    <a:pt x="9730" y="1"/>
                  </a:lnTo>
                  <a:lnTo>
                    <a:pt x="9938" y="1"/>
                  </a:lnTo>
                  <a:lnTo>
                    <a:pt x="10166" y="1"/>
                  </a:lnTo>
                  <a:lnTo>
                    <a:pt x="10374" y="22"/>
                  </a:lnTo>
                  <a:lnTo>
                    <a:pt x="10603" y="63"/>
                  </a:lnTo>
                  <a:lnTo>
                    <a:pt x="10811" y="126"/>
                  </a:lnTo>
                  <a:lnTo>
                    <a:pt x="10998" y="230"/>
                  </a:lnTo>
                  <a:lnTo>
                    <a:pt x="11206" y="334"/>
                  </a:lnTo>
                  <a:lnTo>
                    <a:pt x="11393" y="458"/>
                  </a:lnTo>
                  <a:lnTo>
                    <a:pt x="11559" y="604"/>
                  </a:lnTo>
                  <a:lnTo>
                    <a:pt x="11725" y="770"/>
                  </a:lnTo>
                  <a:lnTo>
                    <a:pt x="11871" y="957"/>
                  </a:lnTo>
                  <a:lnTo>
                    <a:pt x="25675" y="20291"/>
                  </a:lnTo>
                  <a:lnTo>
                    <a:pt x="25675" y="20291"/>
                  </a:lnTo>
                  <a:lnTo>
                    <a:pt x="25799" y="20499"/>
                  </a:lnTo>
                  <a:lnTo>
                    <a:pt x="25903" y="20706"/>
                  </a:lnTo>
                  <a:lnTo>
                    <a:pt x="25986" y="20914"/>
                  </a:lnTo>
                  <a:lnTo>
                    <a:pt x="26049" y="21122"/>
                  </a:lnTo>
                  <a:lnTo>
                    <a:pt x="26090" y="21351"/>
                  </a:lnTo>
                  <a:lnTo>
                    <a:pt x="26111" y="21559"/>
                  </a:lnTo>
                  <a:lnTo>
                    <a:pt x="26111" y="21788"/>
                  </a:lnTo>
                  <a:lnTo>
                    <a:pt x="26070" y="21995"/>
                  </a:lnTo>
                  <a:lnTo>
                    <a:pt x="26028" y="22224"/>
                  </a:lnTo>
                  <a:lnTo>
                    <a:pt x="25966" y="22432"/>
                  </a:lnTo>
                  <a:lnTo>
                    <a:pt x="25882" y="22640"/>
                  </a:lnTo>
                  <a:lnTo>
                    <a:pt x="25779" y="22827"/>
                  </a:lnTo>
                  <a:lnTo>
                    <a:pt x="25654" y="23014"/>
                  </a:lnTo>
                  <a:lnTo>
                    <a:pt x="25508" y="23180"/>
                  </a:lnTo>
                  <a:lnTo>
                    <a:pt x="25342" y="23347"/>
                  </a:lnTo>
                  <a:lnTo>
                    <a:pt x="25155" y="23492"/>
                  </a:lnTo>
                  <a:lnTo>
                    <a:pt x="17442" y="29001"/>
                  </a:lnTo>
                  <a:lnTo>
                    <a:pt x="17442" y="29001"/>
                  </a:lnTo>
                  <a:lnTo>
                    <a:pt x="17234" y="29126"/>
                  </a:lnTo>
                  <a:lnTo>
                    <a:pt x="17026" y="29230"/>
                  </a:lnTo>
                  <a:lnTo>
                    <a:pt x="16819" y="29313"/>
                  </a:lnTo>
                  <a:lnTo>
                    <a:pt x="16611" y="29375"/>
                  </a:lnTo>
                  <a:lnTo>
                    <a:pt x="16382" y="29396"/>
                  </a:lnTo>
                  <a:lnTo>
                    <a:pt x="16174" y="29417"/>
                  </a:lnTo>
                  <a:lnTo>
                    <a:pt x="15945" y="29417"/>
                  </a:lnTo>
                  <a:lnTo>
                    <a:pt x="15738" y="29396"/>
                  </a:lnTo>
                  <a:lnTo>
                    <a:pt x="15509" y="29355"/>
                  </a:lnTo>
                  <a:lnTo>
                    <a:pt x="15301" y="29271"/>
                  </a:lnTo>
                  <a:lnTo>
                    <a:pt x="15093" y="29188"/>
                  </a:lnTo>
                  <a:lnTo>
                    <a:pt x="14906" y="29084"/>
                  </a:lnTo>
                  <a:lnTo>
                    <a:pt x="14719" y="28960"/>
                  </a:lnTo>
                  <a:lnTo>
                    <a:pt x="14553" y="28814"/>
                  </a:lnTo>
                  <a:lnTo>
                    <a:pt x="14386" y="28648"/>
                  </a:lnTo>
                  <a:lnTo>
                    <a:pt x="14241" y="28461"/>
                  </a:lnTo>
                  <a:lnTo>
                    <a:pt x="437" y="9106"/>
                  </a:lnTo>
                  <a:lnTo>
                    <a:pt x="437" y="9106"/>
                  </a:lnTo>
                  <a:lnTo>
                    <a:pt x="292" y="8919"/>
                  </a:lnTo>
                  <a:lnTo>
                    <a:pt x="188" y="8711"/>
                  </a:lnTo>
                  <a:lnTo>
                    <a:pt x="125" y="8504"/>
                  </a:lnTo>
                  <a:lnTo>
                    <a:pt x="63" y="8296"/>
                  </a:lnTo>
                  <a:lnTo>
                    <a:pt x="21" y="8067"/>
                  </a:lnTo>
                  <a:lnTo>
                    <a:pt x="1" y="7838"/>
                  </a:lnTo>
                  <a:lnTo>
                    <a:pt x="1" y="7630"/>
                  </a:lnTo>
                  <a:lnTo>
                    <a:pt x="42" y="7402"/>
                  </a:lnTo>
                  <a:lnTo>
                    <a:pt x="84" y="7194"/>
                  </a:lnTo>
                  <a:lnTo>
                    <a:pt x="146" y="6986"/>
                  </a:lnTo>
                  <a:lnTo>
                    <a:pt x="229" y="6778"/>
                  </a:lnTo>
                  <a:lnTo>
                    <a:pt x="333" y="6591"/>
                  </a:lnTo>
                  <a:lnTo>
                    <a:pt x="458" y="6404"/>
                  </a:lnTo>
                  <a:lnTo>
                    <a:pt x="603" y="6238"/>
                  </a:lnTo>
                  <a:lnTo>
                    <a:pt x="770" y="6071"/>
                  </a:lnTo>
                  <a:lnTo>
                    <a:pt x="957" y="59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6199050" y="1517325"/>
              <a:ext cx="652800" cy="735425"/>
            </a:xfrm>
            <a:custGeom>
              <a:avLst/>
              <a:gdLst/>
              <a:ahLst/>
              <a:cxnLst/>
              <a:rect l="l" t="t" r="r" b="b"/>
              <a:pathLst>
                <a:path w="26112" h="29417" extrusionOk="0">
                  <a:moveTo>
                    <a:pt x="9834" y="1"/>
                  </a:moveTo>
                  <a:lnTo>
                    <a:pt x="9667" y="22"/>
                  </a:lnTo>
                  <a:lnTo>
                    <a:pt x="9480" y="43"/>
                  </a:lnTo>
                  <a:lnTo>
                    <a:pt x="9314" y="105"/>
                  </a:lnTo>
                  <a:lnTo>
                    <a:pt x="9148" y="146"/>
                  </a:lnTo>
                  <a:lnTo>
                    <a:pt x="8981" y="230"/>
                  </a:lnTo>
                  <a:lnTo>
                    <a:pt x="8836" y="313"/>
                  </a:lnTo>
                  <a:lnTo>
                    <a:pt x="8669" y="417"/>
                  </a:lnTo>
                  <a:lnTo>
                    <a:pt x="8004" y="895"/>
                  </a:lnTo>
                  <a:lnTo>
                    <a:pt x="957" y="5926"/>
                  </a:lnTo>
                  <a:lnTo>
                    <a:pt x="811" y="6050"/>
                  </a:lnTo>
                  <a:lnTo>
                    <a:pt x="624" y="6217"/>
                  </a:lnTo>
                  <a:lnTo>
                    <a:pt x="458" y="6404"/>
                  </a:lnTo>
                  <a:lnTo>
                    <a:pt x="333" y="6612"/>
                  </a:lnTo>
                  <a:lnTo>
                    <a:pt x="208" y="6840"/>
                  </a:lnTo>
                  <a:lnTo>
                    <a:pt x="125" y="7069"/>
                  </a:lnTo>
                  <a:lnTo>
                    <a:pt x="63" y="7298"/>
                  </a:lnTo>
                  <a:lnTo>
                    <a:pt x="21" y="7547"/>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428" y="28689"/>
                  </a:lnTo>
                  <a:lnTo>
                    <a:pt x="14615" y="28876"/>
                  </a:lnTo>
                  <a:lnTo>
                    <a:pt x="14844" y="29043"/>
                  </a:lnTo>
                  <a:lnTo>
                    <a:pt x="15072" y="29188"/>
                  </a:lnTo>
                  <a:lnTo>
                    <a:pt x="15322" y="29292"/>
                  </a:lnTo>
                  <a:lnTo>
                    <a:pt x="15571" y="29355"/>
                  </a:lnTo>
                  <a:lnTo>
                    <a:pt x="1584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746" y="812"/>
                  </a:lnTo>
                  <a:lnTo>
                    <a:pt x="11621" y="666"/>
                  </a:lnTo>
                  <a:lnTo>
                    <a:pt x="11455" y="521"/>
                  </a:lnTo>
                  <a:lnTo>
                    <a:pt x="11289" y="375"/>
                  </a:lnTo>
                  <a:lnTo>
                    <a:pt x="11102" y="271"/>
                  </a:lnTo>
                  <a:lnTo>
                    <a:pt x="10915" y="167"/>
                  </a:lnTo>
                  <a:lnTo>
                    <a:pt x="10707" y="105"/>
                  </a:lnTo>
                  <a:lnTo>
                    <a:pt x="10499" y="43"/>
                  </a:lnTo>
                  <a:lnTo>
                    <a:pt x="10291" y="1"/>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6199050" y="1517325"/>
              <a:ext cx="652800" cy="735425"/>
            </a:xfrm>
            <a:custGeom>
              <a:avLst/>
              <a:gdLst/>
              <a:ahLst/>
              <a:cxnLst/>
              <a:rect l="l" t="t" r="r" b="b"/>
              <a:pathLst>
                <a:path w="26112" h="29417" fill="none" extrusionOk="0">
                  <a:moveTo>
                    <a:pt x="10000" y="1"/>
                  </a:moveTo>
                  <a:lnTo>
                    <a:pt x="10000" y="1"/>
                  </a:lnTo>
                  <a:lnTo>
                    <a:pt x="9834" y="1"/>
                  </a:lnTo>
                  <a:lnTo>
                    <a:pt x="9667" y="22"/>
                  </a:lnTo>
                  <a:lnTo>
                    <a:pt x="9480" y="43"/>
                  </a:lnTo>
                  <a:lnTo>
                    <a:pt x="9314" y="105"/>
                  </a:lnTo>
                  <a:lnTo>
                    <a:pt x="9148" y="146"/>
                  </a:lnTo>
                  <a:lnTo>
                    <a:pt x="8981" y="230"/>
                  </a:lnTo>
                  <a:lnTo>
                    <a:pt x="8836" y="313"/>
                  </a:lnTo>
                  <a:lnTo>
                    <a:pt x="8669" y="417"/>
                  </a:lnTo>
                  <a:lnTo>
                    <a:pt x="8004" y="895"/>
                  </a:lnTo>
                  <a:lnTo>
                    <a:pt x="957" y="5926"/>
                  </a:lnTo>
                  <a:lnTo>
                    <a:pt x="957" y="5926"/>
                  </a:lnTo>
                  <a:lnTo>
                    <a:pt x="811" y="6050"/>
                  </a:lnTo>
                  <a:lnTo>
                    <a:pt x="811" y="6050"/>
                  </a:lnTo>
                  <a:lnTo>
                    <a:pt x="624" y="6217"/>
                  </a:lnTo>
                  <a:lnTo>
                    <a:pt x="458" y="6404"/>
                  </a:lnTo>
                  <a:lnTo>
                    <a:pt x="333" y="6612"/>
                  </a:lnTo>
                  <a:lnTo>
                    <a:pt x="208" y="6840"/>
                  </a:lnTo>
                  <a:lnTo>
                    <a:pt x="125" y="7069"/>
                  </a:lnTo>
                  <a:lnTo>
                    <a:pt x="63" y="7298"/>
                  </a:lnTo>
                  <a:lnTo>
                    <a:pt x="21" y="7547"/>
                  </a:lnTo>
                  <a:lnTo>
                    <a:pt x="1" y="7776"/>
                  </a:lnTo>
                  <a:lnTo>
                    <a:pt x="1" y="7776"/>
                  </a:lnTo>
                  <a:lnTo>
                    <a:pt x="1" y="7963"/>
                  </a:lnTo>
                  <a:lnTo>
                    <a:pt x="21" y="8129"/>
                  </a:lnTo>
                  <a:lnTo>
                    <a:pt x="63" y="8296"/>
                  </a:lnTo>
                  <a:lnTo>
                    <a:pt x="105" y="8462"/>
                  </a:lnTo>
                  <a:lnTo>
                    <a:pt x="167" y="8649"/>
                  </a:lnTo>
                  <a:lnTo>
                    <a:pt x="250" y="8795"/>
                  </a:lnTo>
                  <a:lnTo>
                    <a:pt x="333" y="8961"/>
                  </a:lnTo>
                  <a:lnTo>
                    <a:pt x="437" y="9106"/>
                  </a:lnTo>
                  <a:lnTo>
                    <a:pt x="14241" y="28461"/>
                  </a:lnTo>
                  <a:lnTo>
                    <a:pt x="14241" y="28461"/>
                  </a:lnTo>
                  <a:lnTo>
                    <a:pt x="14428" y="28689"/>
                  </a:lnTo>
                  <a:lnTo>
                    <a:pt x="14615" y="28876"/>
                  </a:lnTo>
                  <a:lnTo>
                    <a:pt x="14844" y="29043"/>
                  </a:lnTo>
                  <a:lnTo>
                    <a:pt x="15072" y="29188"/>
                  </a:lnTo>
                  <a:lnTo>
                    <a:pt x="15322" y="29292"/>
                  </a:lnTo>
                  <a:lnTo>
                    <a:pt x="15571" y="29355"/>
                  </a:lnTo>
                  <a:lnTo>
                    <a:pt x="15842" y="29417"/>
                  </a:lnTo>
                  <a:lnTo>
                    <a:pt x="16112" y="29417"/>
                  </a:lnTo>
                  <a:lnTo>
                    <a:pt x="16112" y="29417"/>
                  </a:lnTo>
                  <a:lnTo>
                    <a:pt x="16278" y="29417"/>
                  </a:lnTo>
                  <a:lnTo>
                    <a:pt x="16444" y="29396"/>
                  </a:lnTo>
                  <a:lnTo>
                    <a:pt x="16632" y="29355"/>
                  </a:lnTo>
                  <a:lnTo>
                    <a:pt x="16798" y="29313"/>
                  </a:lnTo>
                  <a:lnTo>
                    <a:pt x="16964" y="29251"/>
                  </a:lnTo>
                  <a:lnTo>
                    <a:pt x="17130" y="29188"/>
                  </a:lnTo>
                  <a:lnTo>
                    <a:pt x="17276" y="29105"/>
                  </a:lnTo>
                  <a:lnTo>
                    <a:pt x="17442" y="29001"/>
                  </a:lnTo>
                  <a:lnTo>
                    <a:pt x="25155" y="23492"/>
                  </a:lnTo>
                  <a:lnTo>
                    <a:pt x="25155" y="23492"/>
                  </a:lnTo>
                  <a:lnTo>
                    <a:pt x="25363" y="23305"/>
                  </a:lnTo>
                  <a:lnTo>
                    <a:pt x="25571" y="23118"/>
                  </a:lnTo>
                  <a:lnTo>
                    <a:pt x="25737" y="22889"/>
                  </a:lnTo>
                  <a:lnTo>
                    <a:pt x="25862" y="22661"/>
                  </a:lnTo>
                  <a:lnTo>
                    <a:pt x="25966" y="22411"/>
                  </a:lnTo>
                  <a:lnTo>
                    <a:pt x="26049" y="22162"/>
                  </a:lnTo>
                  <a:lnTo>
                    <a:pt x="26090" y="21891"/>
                  </a:lnTo>
                  <a:lnTo>
                    <a:pt x="26111" y="21621"/>
                  </a:lnTo>
                  <a:lnTo>
                    <a:pt x="26111" y="21621"/>
                  </a:lnTo>
                  <a:lnTo>
                    <a:pt x="26111" y="21455"/>
                  </a:lnTo>
                  <a:lnTo>
                    <a:pt x="26090" y="21289"/>
                  </a:lnTo>
                  <a:lnTo>
                    <a:pt x="26049" y="21101"/>
                  </a:lnTo>
                  <a:lnTo>
                    <a:pt x="26007" y="20935"/>
                  </a:lnTo>
                  <a:lnTo>
                    <a:pt x="25945" y="20769"/>
                  </a:lnTo>
                  <a:lnTo>
                    <a:pt x="25862" y="20603"/>
                  </a:lnTo>
                  <a:lnTo>
                    <a:pt x="25779" y="20457"/>
                  </a:lnTo>
                  <a:lnTo>
                    <a:pt x="25675" y="20291"/>
                  </a:lnTo>
                  <a:lnTo>
                    <a:pt x="24573" y="18752"/>
                  </a:lnTo>
                  <a:lnTo>
                    <a:pt x="11871" y="957"/>
                  </a:lnTo>
                  <a:lnTo>
                    <a:pt x="11871" y="957"/>
                  </a:lnTo>
                  <a:lnTo>
                    <a:pt x="11746" y="812"/>
                  </a:lnTo>
                  <a:lnTo>
                    <a:pt x="11621" y="666"/>
                  </a:lnTo>
                  <a:lnTo>
                    <a:pt x="11621" y="666"/>
                  </a:lnTo>
                  <a:lnTo>
                    <a:pt x="11455" y="521"/>
                  </a:lnTo>
                  <a:lnTo>
                    <a:pt x="11289" y="375"/>
                  </a:lnTo>
                  <a:lnTo>
                    <a:pt x="11102" y="271"/>
                  </a:lnTo>
                  <a:lnTo>
                    <a:pt x="10915" y="167"/>
                  </a:lnTo>
                  <a:lnTo>
                    <a:pt x="10707" y="105"/>
                  </a:lnTo>
                  <a:lnTo>
                    <a:pt x="10499" y="43"/>
                  </a:lnTo>
                  <a:lnTo>
                    <a:pt x="10291" y="1"/>
                  </a:lnTo>
                  <a:lnTo>
                    <a:pt x="10083" y="1"/>
                  </a:lnTo>
                  <a:lnTo>
                    <a:pt x="10083" y="1"/>
                  </a:lnTo>
                  <a:lnTo>
                    <a:pt x="100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7174050" y="1808375"/>
              <a:ext cx="63950" cy="52525"/>
            </a:xfrm>
            <a:custGeom>
              <a:avLst/>
              <a:gdLst/>
              <a:ahLst/>
              <a:cxnLst/>
              <a:rect l="l" t="t" r="r" b="b"/>
              <a:pathLst>
                <a:path w="2558" h="2101" extrusionOk="0">
                  <a:moveTo>
                    <a:pt x="2266" y="1"/>
                  </a:moveTo>
                  <a:lnTo>
                    <a:pt x="0" y="1685"/>
                  </a:lnTo>
                  <a:lnTo>
                    <a:pt x="312" y="2100"/>
                  </a:lnTo>
                  <a:lnTo>
                    <a:pt x="2557" y="396"/>
                  </a:lnTo>
                  <a:lnTo>
                    <a:pt x="226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7284225" y="1668050"/>
              <a:ext cx="142425" cy="110725"/>
            </a:xfrm>
            <a:custGeom>
              <a:avLst/>
              <a:gdLst/>
              <a:ahLst/>
              <a:cxnLst/>
              <a:rect l="l" t="t" r="r" b="b"/>
              <a:pathLst>
                <a:path w="5697" h="4429" extrusionOk="0">
                  <a:moveTo>
                    <a:pt x="5405" y="1"/>
                  </a:moveTo>
                  <a:lnTo>
                    <a:pt x="0" y="4034"/>
                  </a:lnTo>
                  <a:lnTo>
                    <a:pt x="312" y="4429"/>
                  </a:lnTo>
                  <a:lnTo>
                    <a:pt x="5696" y="396"/>
                  </a:lnTo>
                  <a:lnTo>
                    <a:pt x="540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6628350" y="2154500"/>
              <a:ext cx="103425" cy="102425"/>
            </a:xfrm>
            <a:custGeom>
              <a:avLst/>
              <a:gdLst/>
              <a:ahLst/>
              <a:cxnLst/>
              <a:rect l="l" t="t" r="r" b="b"/>
              <a:pathLst>
                <a:path w="4137" h="4097" extrusionOk="0">
                  <a:moveTo>
                    <a:pt x="3181" y="1"/>
                  </a:moveTo>
                  <a:lnTo>
                    <a:pt x="0" y="2101"/>
                  </a:lnTo>
                  <a:lnTo>
                    <a:pt x="561" y="4096"/>
                  </a:lnTo>
                  <a:lnTo>
                    <a:pt x="4137" y="1643"/>
                  </a:lnTo>
                  <a:lnTo>
                    <a:pt x="31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6081600" y="1704950"/>
              <a:ext cx="94600" cy="142425"/>
            </a:xfrm>
            <a:custGeom>
              <a:avLst/>
              <a:gdLst/>
              <a:ahLst/>
              <a:cxnLst/>
              <a:rect l="l" t="t" r="r" b="b"/>
              <a:pathLst>
                <a:path w="3784" h="5697" extrusionOk="0">
                  <a:moveTo>
                    <a:pt x="2537" y="1"/>
                  </a:moveTo>
                  <a:lnTo>
                    <a:pt x="0" y="3847"/>
                  </a:lnTo>
                  <a:lnTo>
                    <a:pt x="146" y="5614"/>
                  </a:lnTo>
                  <a:lnTo>
                    <a:pt x="312" y="5655"/>
                  </a:lnTo>
                  <a:lnTo>
                    <a:pt x="478" y="5676"/>
                  </a:lnTo>
                  <a:lnTo>
                    <a:pt x="645" y="5697"/>
                  </a:lnTo>
                  <a:lnTo>
                    <a:pt x="790" y="5697"/>
                  </a:lnTo>
                  <a:lnTo>
                    <a:pt x="1123" y="5676"/>
                  </a:lnTo>
                  <a:lnTo>
                    <a:pt x="1435" y="5614"/>
                  </a:lnTo>
                  <a:lnTo>
                    <a:pt x="1747" y="5510"/>
                  </a:lnTo>
                  <a:lnTo>
                    <a:pt x="2058" y="5385"/>
                  </a:lnTo>
                  <a:lnTo>
                    <a:pt x="2329" y="5239"/>
                  </a:lnTo>
                  <a:lnTo>
                    <a:pt x="2599" y="5094"/>
                  </a:lnTo>
                  <a:lnTo>
                    <a:pt x="2848" y="4928"/>
                  </a:lnTo>
                  <a:lnTo>
                    <a:pt x="3077" y="4761"/>
                  </a:lnTo>
                  <a:lnTo>
                    <a:pt x="3451" y="4449"/>
                  </a:lnTo>
                  <a:lnTo>
                    <a:pt x="3701" y="4242"/>
                  </a:lnTo>
                  <a:lnTo>
                    <a:pt x="3784" y="4158"/>
                  </a:lnTo>
                  <a:lnTo>
                    <a:pt x="25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8"/>
            <p:cNvSpPr/>
            <p:nvPr/>
          </p:nvSpPr>
          <p:spPr>
            <a:xfrm>
              <a:off x="5739100" y="1451325"/>
              <a:ext cx="387225" cy="500000"/>
            </a:xfrm>
            <a:custGeom>
              <a:avLst/>
              <a:gdLst/>
              <a:ahLst/>
              <a:cxnLst/>
              <a:rect l="l" t="t" r="r" b="b"/>
              <a:pathLst>
                <a:path w="15489" h="20000" extrusionOk="0">
                  <a:moveTo>
                    <a:pt x="1643" y="1"/>
                  </a:moveTo>
                  <a:lnTo>
                    <a:pt x="1414" y="1934"/>
                  </a:lnTo>
                  <a:lnTo>
                    <a:pt x="1186" y="3847"/>
                  </a:lnTo>
                  <a:lnTo>
                    <a:pt x="770" y="7713"/>
                  </a:lnTo>
                  <a:lnTo>
                    <a:pt x="396" y="11580"/>
                  </a:lnTo>
                  <a:lnTo>
                    <a:pt x="63" y="15447"/>
                  </a:lnTo>
                  <a:lnTo>
                    <a:pt x="21" y="15946"/>
                  </a:lnTo>
                  <a:lnTo>
                    <a:pt x="1" y="16278"/>
                  </a:lnTo>
                  <a:lnTo>
                    <a:pt x="1" y="16486"/>
                  </a:lnTo>
                  <a:lnTo>
                    <a:pt x="1" y="16715"/>
                  </a:lnTo>
                  <a:lnTo>
                    <a:pt x="21" y="16964"/>
                  </a:lnTo>
                  <a:lnTo>
                    <a:pt x="63" y="17214"/>
                  </a:lnTo>
                  <a:lnTo>
                    <a:pt x="105" y="17463"/>
                  </a:lnTo>
                  <a:lnTo>
                    <a:pt x="188" y="17692"/>
                  </a:lnTo>
                  <a:lnTo>
                    <a:pt x="292" y="17983"/>
                  </a:lnTo>
                  <a:lnTo>
                    <a:pt x="416" y="18253"/>
                  </a:lnTo>
                  <a:lnTo>
                    <a:pt x="583" y="18524"/>
                  </a:lnTo>
                  <a:lnTo>
                    <a:pt x="770" y="18773"/>
                  </a:lnTo>
                  <a:lnTo>
                    <a:pt x="978" y="18981"/>
                  </a:lnTo>
                  <a:lnTo>
                    <a:pt x="1186" y="19189"/>
                  </a:lnTo>
                  <a:lnTo>
                    <a:pt x="1435" y="19376"/>
                  </a:lnTo>
                  <a:lnTo>
                    <a:pt x="1705" y="19521"/>
                  </a:lnTo>
                  <a:lnTo>
                    <a:pt x="1934" y="19625"/>
                  </a:lnTo>
                  <a:lnTo>
                    <a:pt x="2142" y="19729"/>
                  </a:lnTo>
                  <a:lnTo>
                    <a:pt x="2371" y="19792"/>
                  </a:lnTo>
                  <a:lnTo>
                    <a:pt x="2620" y="19854"/>
                  </a:lnTo>
                  <a:lnTo>
                    <a:pt x="2973" y="19937"/>
                  </a:lnTo>
                  <a:lnTo>
                    <a:pt x="3348" y="19979"/>
                  </a:lnTo>
                  <a:lnTo>
                    <a:pt x="3722" y="20000"/>
                  </a:lnTo>
                  <a:lnTo>
                    <a:pt x="4096" y="19979"/>
                  </a:lnTo>
                  <a:lnTo>
                    <a:pt x="4678" y="19937"/>
                  </a:lnTo>
                  <a:lnTo>
                    <a:pt x="5239" y="19854"/>
                  </a:lnTo>
                  <a:lnTo>
                    <a:pt x="5821" y="19729"/>
                  </a:lnTo>
                  <a:lnTo>
                    <a:pt x="6383" y="19584"/>
                  </a:lnTo>
                  <a:lnTo>
                    <a:pt x="6882" y="19438"/>
                  </a:lnTo>
                  <a:lnTo>
                    <a:pt x="7381" y="19272"/>
                  </a:lnTo>
                  <a:lnTo>
                    <a:pt x="8358" y="18939"/>
                  </a:lnTo>
                  <a:lnTo>
                    <a:pt x="9293" y="18544"/>
                  </a:lnTo>
                  <a:lnTo>
                    <a:pt x="10208" y="18149"/>
                  </a:lnTo>
                  <a:lnTo>
                    <a:pt x="11123" y="17713"/>
                  </a:lnTo>
                  <a:lnTo>
                    <a:pt x="12016" y="17255"/>
                  </a:lnTo>
                  <a:lnTo>
                    <a:pt x="12890" y="16798"/>
                  </a:lnTo>
                  <a:lnTo>
                    <a:pt x="13784" y="16299"/>
                  </a:lnTo>
                  <a:lnTo>
                    <a:pt x="14636" y="15800"/>
                  </a:lnTo>
                  <a:lnTo>
                    <a:pt x="15488" y="15260"/>
                  </a:lnTo>
                  <a:lnTo>
                    <a:pt x="14511" y="13347"/>
                  </a:lnTo>
                  <a:lnTo>
                    <a:pt x="12723" y="14012"/>
                  </a:lnTo>
                  <a:lnTo>
                    <a:pt x="10935" y="14657"/>
                  </a:lnTo>
                  <a:lnTo>
                    <a:pt x="10021" y="14969"/>
                  </a:lnTo>
                  <a:lnTo>
                    <a:pt x="9127" y="15260"/>
                  </a:lnTo>
                  <a:lnTo>
                    <a:pt x="8233" y="15530"/>
                  </a:lnTo>
                  <a:lnTo>
                    <a:pt x="7339" y="15759"/>
                  </a:lnTo>
                  <a:lnTo>
                    <a:pt x="6466" y="15987"/>
                  </a:lnTo>
                  <a:lnTo>
                    <a:pt x="6029" y="16070"/>
                  </a:lnTo>
                  <a:lnTo>
                    <a:pt x="5593" y="16154"/>
                  </a:lnTo>
                  <a:lnTo>
                    <a:pt x="5219" y="16216"/>
                  </a:lnTo>
                  <a:lnTo>
                    <a:pt x="4824" y="16258"/>
                  </a:lnTo>
                  <a:lnTo>
                    <a:pt x="4429" y="16278"/>
                  </a:lnTo>
                  <a:lnTo>
                    <a:pt x="4034" y="16278"/>
                  </a:lnTo>
                  <a:lnTo>
                    <a:pt x="3987" y="16274"/>
                  </a:lnTo>
                  <a:lnTo>
                    <a:pt x="3987" y="16274"/>
                  </a:lnTo>
                  <a:lnTo>
                    <a:pt x="4034" y="15904"/>
                  </a:lnTo>
                  <a:lnTo>
                    <a:pt x="4574" y="12058"/>
                  </a:lnTo>
                  <a:lnTo>
                    <a:pt x="5094" y="8212"/>
                  </a:lnTo>
                  <a:lnTo>
                    <a:pt x="5572" y="4346"/>
                  </a:lnTo>
                  <a:lnTo>
                    <a:pt x="5780" y="2412"/>
                  </a:lnTo>
                  <a:lnTo>
                    <a:pt x="5988" y="479"/>
                  </a:lnTo>
                  <a:lnTo>
                    <a:pt x="164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8"/>
            <p:cNvSpPr/>
            <p:nvPr/>
          </p:nvSpPr>
          <p:spPr>
            <a:xfrm>
              <a:off x="5735475" y="1319850"/>
              <a:ext cx="215175" cy="285875"/>
            </a:xfrm>
            <a:custGeom>
              <a:avLst/>
              <a:gdLst/>
              <a:ahLst/>
              <a:cxnLst/>
              <a:rect l="l" t="t" r="r" b="b"/>
              <a:pathLst>
                <a:path w="8607" h="11435" extrusionOk="0">
                  <a:moveTo>
                    <a:pt x="4366" y="0"/>
                  </a:moveTo>
                  <a:lnTo>
                    <a:pt x="4199" y="21"/>
                  </a:lnTo>
                  <a:lnTo>
                    <a:pt x="4012" y="63"/>
                  </a:lnTo>
                  <a:lnTo>
                    <a:pt x="3825" y="104"/>
                  </a:lnTo>
                  <a:lnTo>
                    <a:pt x="3659" y="167"/>
                  </a:lnTo>
                  <a:lnTo>
                    <a:pt x="3493" y="271"/>
                  </a:lnTo>
                  <a:lnTo>
                    <a:pt x="3326" y="395"/>
                  </a:lnTo>
                  <a:lnTo>
                    <a:pt x="3160" y="541"/>
                  </a:lnTo>
                  <a:lnTo>
                    <a:pt x="2994" y="707"/>
                  </a:lnTo>
                  <a:lnTo>
                    <a:pt x="2827" y="894"/>
                  </a:lnTo>
                  <a:lnTo>
                    <a:pt x="2495" y="1352"/>
                  </a:lnTo>
                  <a:lnTo>
                    <a:pt x="2162" y="1850"/>
                  </a:lnTo>
                  <a:lnTo>
                    <a:pt x="1850" y="2391"/>
                  </a:lnTo>
                  <a:lnTo>
                    <a:pt x="1538" y="2973"/>
                  </a:lnTo>
                  <a:lnTo>
                    <a:pt x="1247" y="3555"/>
                  </a:lnTo>
                  <a:lnTo>
                    <a:pt x="998" y="4137"/>
                  </a:lnTo>
                  <a:lnTo>
                    <a:pt x="749" y="4698"/>
                  </a:lnTo>
                  <a:lnTo>
                    <a:pt x="354" y="5676"/>
                  </a:lnTo>
                  <a:lnTo>
                    <a:pt x="83" y="6362"/>
                  </a:lnTo>
                  <a:lnTo>
                    <a:pt x="0" y="6611"/>
                  </a:lnTo>
                  <a:lnTo>
                    <a:pt x="6736" y="11434"/>
                  </a:lnTo>
                  <a:lnTo>
                    <a:pt x="6840" y="11226"/>
                  </a:lnTo>
                  <a:lnTo>
                    <a:pt x="7110" y="10623"/>
                  </a:lnTo>
                  <a:lnTo>
                    <a:pt x="7484" y="9750"/>
                  </a:lnTo>
                  <a:lnTo>
                    <a:pt x="7692" y="9230"/>
                  </a:lnTo>
                  <a:lnTo>
                    <a:pt x="7879" y="8669"/>
                  </a:lnTo>
                  <a:lnTo>
                    <a:pt x="8066" y="8087"/>
                  </a:lnTo>
                  <a:lnTo>
                    <a:pt x="8253" y="7484"/>
                  </a:lnTo>
                  <a:lnTo>
                    <a:pt x="8399" y="6881"/>
                  </a:lnTo>
                  <a:lnTo>
                    <a:pt x="8503" y="6278"/>
                  </a:lnTo>
                  <a:lnTo>
                    <a:pt x="8586" y="5696"/>
                  </a:lnTo>
                  <a:lnTo>
                    <a:pt x="8607" y="5426"/>
                  </a:lnTo>
                  <a:lnTo>
                    <a:pt x="8607" y="5156"/>
                  </a:lnTo>
                  <a:lnTo>
                    <a:pt x="8607" y="4906"/>
                  </a:lnTo>
                  <a:lnTo>
                    <a:pt x="8565" y="4657"/>
                  </a:lnTo>
                  <a:lnTo>
                    <a:pt x="8523" y="4407"/>
                  </a:lnTo>
                  <a:lnTo>
                    <a:pt x="8461" y="4200"/>
                  </a:lnTo>
                  <a:lnTo>
                    <a:pt x="8316" y="3763"/>
                  </a:lnTo>
                  <a:lnTo>
                    <a:pt x="8128" y="3326"/>
                  </a:lnTo>
                  <a:lnTo>
                    <a:pt x="7921" y="2890"/>
                  </a:lnTo>
                  <a:lnTo>
                    <a:pt x="7692" y="2495"/>
                  </a:lnTo>
                  <a:lnTo>
                    <a:pt x="7442" y="2079"/>
                  </a:lnTo>
                  <a:lnTo>
                    <a:pt x="7172" y="1705"/>
                  </a:lnTo>
                  <a:lnTo>
                    <a:pt x="6902" y="1372"/>
                  </a:lnTo>
                  <a:lnTo>
                    <a:pt x="6590" y="1040"/>
                  </a:lnTo>
                  <a:lnTo>
                    <a:pt x="6278" y="769"/>
                  </a:lnTo>
                  <a:lnTo>
                    <a:pt x="5966" y="520"/>
                  </a:lnTo>
                  <a:lnTo>
                    <a:pt x="5613" y="312"/>
                  </a:lnTo>
                  <a:lnTo>
                    <a:pt x="5280" y="167"/>
                  </a:lnTo>
                  <a:lnTo>
                    <a:pt x="5093" y="104"/>
                  </a:lnTo>
                  <a:lnTo>
                    <a:pt x="4927" y="63"/>
                  </a:lnTo>
                  <a:lnTo>
                    <a:pt x="4740" y="21"/>
                  </a:lnTo>
                  <a:lnTo>
                    <a:pt x="45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5723500" y="1471600"/>
              <a:ext cx="197525" cy="149175"/>
            </a:xfrm>
            <a:custGeom>
              <a:avLst/>
              <a:gdLst/>
              <a:ahLst/>
              <a:cxnLst/>
              <a:rect l="l" t="t" r="r" b="b"/>
              <a:pathLst>
                <a:path w="7901" h="5967" extrusionOk="0">
                  <a:moveTo>
                    <a:pt x="147" y="1"/>
                  </a:moveTo>
                  <a:lnTo>
                    <a:pt x="1" y="707"/>
                  </a:lnTo>
                  <a:lnTo>
                    <a:pt x="7277" y="5967"/>
                  </a:lnTo>
                  <a:lnTo>
                    <a:pt x="7901" y="5260"/>
                  </a:lnTo>
                  <a:lnTo>
                    <a:pt x="14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6145000" y="1675850"/>
              <a:ext cx="106575" cy="133075"/>
            </a:xfrm>
            <a:custGeom>
              <a:avLst/>
              <a:gdLst/>
              <a:ahLst/>
              <a:cxnLst/>
              <a:rect l="l" t="t" r="r" b="b"/>
              <a:pathLst>
                <a:path w="4263" h="5323" extrusionOk="0">
                  <a:moveTo>
                    <a:pt x="3410" y="1"/>
                  </a:moveTo>
                  <a:lnTo>
                    <a:pt x="1" y="1165"/>
                  </a:lnTo>
                  <a:lnTo>
                    <a:pt x="1248" y="5322"/>
                  </a:lnTo>
                  <a:lnTo>
                    <a:pt x="4262" y="3555"/>
                  </a:lnTo>
                  <a:lnTo>
                    <a:pt x="341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092B35E2-1647-075D-520C-5B9D280E6C58}"/>
              </a:ext>
            </a:extLst>
          </p:cNvPr>
          <p:cNvSpPr/>
          <p:nvPr/>
        </p:nvSpPr>
        <p:spPr>
          <a:xfrm>
            <a:off x="5444067" y="3306233"/>
            <a:ext cx="3441700" cy="1248834"/>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1065DE2-94D4-E331-82DA-D17B8DC9E9BF}"/>
              </a:ext>
            </a:extLst>
          </p:cNvPr>
          <p:cNvSpPr txBox="1"/>
          <p:nvPr/>
        </p:nvSpPr>
        <p:spPr>
          <a:xfrm>
            <a:off x="5168900" y="3650321"/>
            <a:ext cx="3441700" cy="954107"/>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We had a great time working on this presentation. A huge thanks to all for their endless contribution towards this project.</a:t>
            </a:r>
            <a:endParaRPr lang="en-IN" dirty="0">
              <a:solidFill>
                <a:schemeClr val="bg1"/>
              </a:solidFill>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38"/>
                                        </p:tgtEl>
                                        <p:attrNameLst>
                                          <p:attrName>style.visibility</p:attrName>
                                        </p:attrNameLst>
                                      </p:cBhvr>
                                      <p:to>
                                        <p:strVal val="visible"/>
                                      </p:to>
                                    </p:set>
                                    <p:animEffect transition="in" filter="fade">
                                      <p:cBhvr>
                                        <p:cTn id="7" dur="1000"/>
                                        <p:tgtEl>
                                          <p:spTgt spid="1138"/>
                                        </p:tgtEl>
                                      </p:cBhvr>
                                    </p:animEffect>
                                    <p:anim calcmode="lin" valueType="num">
                                      <p:cBhvr>
                                        <p:cTn id="8" dur="1000" fill="hold"/>
                                        <p:tgtEl>
                                          <p:spTgt spid="1138"/>
                                        </p:tgtEl>
                                        <p:attrNameLst>
                                          <p:attrName>ppt_x</p:attrName>
                                        </p:attrNameLst>
                                      </p:cBhvr>
                                      <p:tavLst>
                                        <p:tav tm="0">
                                          <p:val>
                                            <p:strVal val="#ppt_x"/>
                                          </p:val>
                                        </p:tav>
                                        <p:tav tm="100000">
                                          <p:val>
                                            <p:strVal val="#ppt_x"/>
                                          </p:val>
                                        </p:tav>
                                      </p:tavLst>
                                    </p:anim>
                                    <p:anim calcmode="lin" valueType="num">
                                      <p:cBhvr>
                                        <p:cTn id="9" dur="1000" fill="hold"/>
                                        <p:tgtEl>
                                          <p:spTgt spid="11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23"/>
                                        </p:tgtEl>
                                        <p:attrNameLst>
                                          <p:attrName>style.visibility</p:attrName>
                                        </p:attrNameLst>
                                      </p:cBhvr>
                                      <p:to>
                                        <p:strVal val="visible"/>
                                      </p:to>
                                    </p:set>
                                    <p:animEffect transition="in" filter="fade">
                                      <p:cBhvr>
                                        <p:cTn id="13" dur="1000"/>
                                        <p:tgtEl>
                                          <p:spTgt spid="1123"/>
                                        </p:tgtEl>
                                      </p:cBhvr>
                                    </p:animEffect>
                                    <p:anim calcmode="lin" valueType="num">
                                      <p:cBhvr>
                                        <p:cTn id="14" dur="1000" fill="hold"/>
                                        <p:tgtEl>
                                          <p:spTgt spid="1123"/>
                                        </p:tgtEl>
                                        <p:attrNameLst>
                                          <p:attrName>ppt_x</p:attrName>
                                        </p:attrNameLst>
                                      </p:cBhvr>
                                      <p:tavLst>
                                        <p:tav tm="0">
                                          <p:val>
                                            <p:strVal val="#ppt_x"/>
                                          </p:val>
                                        </p:tav>
                                        <p:tav tm="100000">
                                          <p:val>
                                            <p:strVal val="#ppt_x"/>
                                          </p:val>
                                        </p:tav>
                                      </p:tavLst>
                                    </p:anim>
                                    <p:anim calcmode="lin" valueType="num">
                                      <p:cBhvr>
                                        <p:cTn id="15" dur="1000" fill="hold"/>
                                        <p:tgtEl>
                                          <p:spTgt spid="112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32"/>
          <p:cNvSpPr txBox="1">
            <a:spLocks noGrp="1"/>
          </p:cNvSpPr>
          <p:nvPr>
            <p:ph type="title"/>
          </p:nvPr>
        </p:nvSpPr>
        <p:spPr>
          <a:xfrm>
            <a:off x="2040075" y="1560459"/>
            <a:ext cx="5131192"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We take this opportunity to express our profound gratitude and deep regards to our guide, </a:t>
            </a:r>
            <a:br>
              <a:rPr lang="en-US" dirty="0"/>
            </a:br>
            <a:r>
              <a:rPr lang="en-US" dirty="0">
                <a:solidFill>
                  <a:schemeClr val="accent2">
                    <a:lumMod val="50000"/>
                  </a:schemeClr>
                </a:solidFill>
              </a:rPr>
              <a:t>Assistant</a:t>
            </a:r>
            <a:r>
              <a:rPr lang="en-US" dirty="0"/>
              <a:t> </a:t>
            </a:r>
            <a:r>
              <a:rPr lang="en-US" dirty="0">
                <a:solidFill>
                  <a:schemeClr val="accent2">
                    <a:lumMod val="50000"/>
                  </a:schemeClr>
                </a:solidFill>
              </a:rPr>
              <a:t>Prof. Subhash Chandra Nath </a:t>
            </a:r>
            <a:r>
              <a:rPr lang="en-US" dirty="0">
                <a:solidFill>
                  <a:schemeClr val="tx1"/>
                </a:solidFill>
              </a:rPr>
              <a:t>and our group members </a:t>
            </a:r>
            <a:r>
              <a:rPr lang="en-US" dirty="0"/>
              <a:t>for their exemplary guidance throughout the course of this project</a:t>
            </a:r>
            <a:r>
              <a:rPr lang="en" dirty="0"/>
              <a:t>.”</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1089992" y="1326386"/>
            <a:ext cx="3228008"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Project Objective.</a:t>
            </a:r>
            <a:endParaRPr sz="4000" dirty="0"/>
          </a:p>
        </p:txBody>
      </p:sp>
      <p:sp>
        <p:nvSpPr>
          <p:cNvPr id="365" name="Google Shape;365;p33"/>
          <p:cNvSpPr txBox="1">
            <a:spLocks noGrp="1"/>
          </p:cNvSpPr>
          <p:nvPr>
            <p:ph type="title" idx="2"/>
          </p:nvPr>
        </p:nvSpPr>
        <p:spPr>
          <a:xfrm>
            <a:off x="738625" y="1381687"/>
            <a:ext cx="351367" cy="3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1</a:t>
            </a:r>
            <a:endParaRPr sz="4000" dirty="0"/>
          </a:p>
        </p:txBody>
      </p:sp>
      <p:sp>
        <p:nvSpPr>
          <p:cNvPr id="5" name="Rectangle: Rounded Corners 4">
            <a:extLst>
              <a:ext uri="{FF2B5EF4-FFF2-40B4-BE49-F238E27FC236}">
                <a16:creationId xmlns:a16="http://schemas.microsoft.com/office/drawing/2014/main" id="{A5D0078D-5B72-86E8-7D14-E67599E706AD}"/>
              </a:ext>
            </a:extLst>
          </p:cNvPr>
          <p:cNvSpPr/>
          <p:nvPr/>
        </p:nvSpPr>
        <p:spPr>
          <a:xfrm>
            <a:off x="599017" y="3310467"/>
            <a:ext cx="2724152" cy="393700"/>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3743C46-4D18-1782-22A9-E538CCF612F6}"/>
              </a:ext>
            </a:extLst>
          </p:cNvPr>
          <p:cNvSpPr txBox="1"/>
          <p:nvPr/>
        </p:nvSpPr>
        <p:spPr>
          <a:xfrm>
            <a:off x="630766" y="3353428"/>
            <a:ext cx="2832099" cy="307777"/>
          </a:xfrm>
          <a:prstGeom prst="rect">
            <a:avLst/>
          </a:prstGeom>
          <a:noFill/>
          <a:ln>
            <a:noFill/>
          </a:ln>
        </p:spPr>
        <p:txBody>
          <a:bodyPr wrap="square" rtlCol="0">
            <a:spAutoFit/>
          </a:bodyPr>
          <a:lstStyle/>
          <a:p>
            <a:r>
              <a:rPr lang="en-US" dirty="0">
                <a:solidFill>
                  <a:schemeClr val="bg1"/>
                </a:solidFill>
                <a:latin typeface="Abadi Extra Light" panose="020B0204020104020204" pitchFamily="34" charset="0"/>
              </a:rPr>
              <a:t>Let’s Go Through The Objectives </a:t>
            </a:r>
            <a:r>
              <a:rPr lang="en-US" dirty="0">
                <a:solidFill>
                  <a:schemeClr val="bg1"/>
                </a:solidFill>
                <a:latin typeface="Abadi Extra Light" panose="020B0204020104020204" pitchFamily="34" charset="0"/>
                <a:sym typeface="Wingdings" panose="05000000000000000000" pitchFamily="2" charset="2"/>
              </a:rPr>
              <a:t></a:t>
            </a:r>
            <a:endParaRPr lang="en-IN" dirty="0">
              <a:solidFill>
                <a:schemeClr val="bg1"/>
              </a:solidFill>
              <a:latin typeface="Abadi Extra Light" panose="020B0204020104020204" pitchFamily="34" charset="0"/>
            </a:endParaRPr>
          </a:p>
        </p:txBody>
      </p:sp>
      <p:sp>
        <p:nvSpPr>
          <p:cNvPr id="9" name="Rectangle: Rounded Corners 8">
            <a:extLst>
              <a:ext uri="{FF2B5EF4-FFF2-40B4-BE49-F238E27FC236}">
                <a16:creationId xmlns:a16="http://schemas.microsoft.com/office/drawing/2014/main" id="{30E507E6-80E9-79CF-05F7-1EB22DB3D8B0}"/>
              </a:ext>
            </a:extLst>
          </p:cNvPr>
          <p:cNvSpPr/>
          <p:nvPr/>
        </p:nvSpPr>
        <p:spPr>
          <a:xfrm>
            <a:off x="5331885" y="685171"/>
            <a:ext cx="3486149" cy="656793"/>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Light" panose="020B0502040204020203" pitchFamily="34" charset="0"/>
                <a:cs typeface="Segoe UI Light" panose="020B0502040204020203" pitchFamily="34" charset="0"/>
              </a:rPr>
              <a:t>Our MovieLens dataset contains about 20,000 records of Hollywood movies released since 1990</a:t>
            </a:r>
            <a:endParaRPr lang="en-IN" b="1" dirty="0">
              <a:solidFill>
                <a:schemeClr val="tx1"/>
              </a:solidFill>
              <a:latin typeface="Segoe UI Light" panose="020B0502040204020203" pitchFamily="34" charset="0"/>
              <a:cs typeface="Segoe UI Light" panose="020B0502040204020203" pitchFamily="34" charset="0"/>
            </a:endParaRPr>
          </a:p>
        </p:txBody>
      </p:sp>
      <p:cxnSp>
        <p:nvCxnSpPr>
          <p:cNvPr id="15" name="Straight Arrow Connector 14">
            <a:extLst>
              <a:ext uri="{FF2B5EF4-FFF2-40B4-BE49-F238E27FC236}">
                <a16:creationId xmlns:a16="http://schemas.microsoft.com/office/drawing/2014/main" id="{30513390-0C07-8446-A749-5CA95931812E}"/>
              </a:ext>
            </a:extLst>
          </p:cNvPr>
          <p:cNvCxnSpPr>
            <a:cxnSpLocks/>
            <a:stCxn id="9" idx="2"/>
          </p:cNvCxnSpPr>
          <p:nvPr/>
        </p:nvCxnSpPr>
        <p:spPr>
          <a:xfrm>
            <a:off x="7074960" y="1341964"/>
            <a:ext cx="0" cy="33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B844867-2721-966A-CA14-77A4AB7072CA}"/>
              </a:ext>
            </a:extLst>
          </p:cNvPr>
          <p:cNvSpPr/>
          <p:nvPr/>
        </p:nvSpPr>
        <p:spPr>
          <a:xfrm>
            <a:off x="5331885" y="1682248"/>
            <a:ext cx="3486150" cy="59266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Light" panose="020B0502040204020203" pitchFamily="34" charset="0"/>
                <a:cs typeface="Segoe UI Light" panose="020B0502040204020203" pitchFamily="34" charset="0"/>
              </a:rPr>
              <a:t>For this project we are going to take the genre of the movie into consideration</a:t>
            </a:r>
            <a:endParaRPr lang="en-IN" b="1" dirty="0">
              <a:solidFill>
                <a:schemeClr val="tx1"/>
              </a:solidFill>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AB086EA8-9343-52F1-2C6A-D91AF6C5C085}"/>
              </a:ext>
            </a:extLst>
          </p:cNvPr>
          <p:cNvCxnSpPr/>
          <p:nvPr/>
        </p:nvCxnSpPr>
        <p:spPr>
          <a:xfrm flipH="1">
            <a:off x="7082367" y="2284999"/>
            <a:ext cx="1" cy="41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246A8B78-26CE-EEC8-8641-90059601C93E}"/>
              </a:ext>
            </a:extLst>
          </p:cNvPr>
          <p:cNvSpPr/>
          <p:nvPr/>
        </p:nvSpPr>
        <p:spPr>
          <a:xfrm>
            <a:off x="5331885" y="2697253"/>
            <a:ext cx="3486149" cy="59266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Light" panose="020B0502040204020203" pitchFamily="34" charset="0"/>
                <a:cs typeface="Segoe UI Light" panose="020B0502040204020203" pitchFamily="34" charset="0"/>
              </a:rPr>
              <a:t>The user may enter the name of any Hollywood movie present in the dataset</a:t>
            </a:r>
            <a:endParaRPr lang="en-IN" b="1" dirty="0">
              <a:solidFill>
                <a:schemeClr val="tx1"/>
              </a:solidFill>
              <a:latin typeface="Segoe UI Light" panose="020B0502040204020203" pitchFamily="34" charset="0"/>
              <a:cs typeface="Segoe UI Light" panose="020B0502040204020203" pitchFamily="34" charset="0"/>
            </a:endParaRPr>
          </a:p>
        </p:txBody>
      </p:sp>
      <p:cxnSp>
        <p:nvCxnSpPr>
          <p:cNvPr id="19" name="Straight Arrow Connector 18">
            <a:extLst>
              <a:ext uri="{FF2B5EF4-FFF2-40B4-BE49-F238E27FC236}">
                <a16:creationId xmlns:a16="http://schemas.microsoft.com/office/drawing/2014/main" id="{B401A5E3-11F6-389F-F3DF-7393575766CB}"/>
              </a:ext>
            </a:extLst>
          </p:cNvPr>
          <p:cNvCxnSpPr/>
          <p:nvPr/>
        </p:nvCxnSpPr>
        <p:spPr>
          <a:xfrm flipH="1">
            <a:off x="7082367" y="3289920"/>
            <a:ext cx="1" cy="41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EFCE6EC-6EE0-4C03-909C-0A1D02350B59}"/>
              </a:ext>
            </a:extLst>
          </p:cNvPr>
          <p:cNvSpPr/>
          <p:nvPr/>
        </p:nvSpPr>
        <p:spPr>
          <a:xfrm>
            <a:off x="5331886" y="3712257"/>
            <a:ext cx="3486148" cy="74607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Segoe UI Light" panose="020B0502040204020203" pitchFamily="34" charset="0"/>
                <a:cs typeface="Segoe UI Light" panose="020B0502040204020203" pitchFamily="34" charset="0"/>
              </a:rPr>
              <a:t>The output will recommend top 10 similar types of movies based on the same genre by using machine learning algorithms</a:t>
            </a:r>
            <a:endParaRPr lang="en-IN" b="1" dirty="0">
              <a:solidFill>
                <a:schemeClr val="tx1"/>
              </a:solidFill>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1000"/>
                                        <p:tgtEl>
                                          <p:spTgt spid="3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000"/>
                            </p:stCondLst>
                            <p:childTnLst>
                              <p:par>
                                <p:cTn id="18" presetID="7" presetClass="emph" presetSubtype="2" fill="hold" nodeType="afterEffect">
                                  <p:stCondLst>
                                    <p:cond delay="0"/>
                                  </p:stCondLst>
                                  <p:childTnLst>
                                    <p:animClr clrSpc="rgb" dir="cw">
                                      <p:cBhvr>
                                        <p:cTn id="19" dur="1250" fill="hold"/>
                                        <p:tgtEl>
                                          <p:spTgt spid="5"/>
                                        </p:tgtEl>
                                        <p:attrNameLst>
                                          <p:attrName>stroke.color</p:attrName>
                                        </p:attrNameLst>
                                      </p:cBhvr>
                                      <p:to>
                                        <a:schemeClr val="accent2"/>
                                      </p:to>
                                    </p:animClr>
                                    <p:set>
                                      <p:cBhvr>
                                        <p:cTn id="20" dur="1250" fill="hold"/>
                                        <p:tgtEl>
                                          <p:spTgt spid="5"/>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7"/>
                    </p:tgtEl>
                  </p:cond>
                </p:stCondLst>
                <p:endSync evt="end" delay="0">
                  <p:rtn val="all"/>
                </p:endSync>
                <p:childTnLst>
                  <p:par>
                    <p:cTn id="46" fill="hold">
                      <p:stCondLst>
                        <p:cond delay="0"/>
                      </p:stCondLst>
                      <p:childTnLst>
                        <p:par>
                          <p:cTn id="47" fill="hold">
                            <p:stCondLst>
                              <p:cond delay="0"/>
                            </p:stCondLst>
                            <p:childTnLst>
                              <p:par>
                                <p:cTn id="48" presetID="3" presetClass="emph" presetSubtype="2" fill="hold" grpId="1" nodeType="clickEffect">
                                  <p:stCondLst>
                                    <p:cond delay="0"/>
                                  </p:stCondLst>
                                  <p:childTnLst>
                                    <p:animClr clrSpc="rgb" dir="cw">
                                      <p:cBhvr override="childStyle">
                                        <p:cTn id="49" dur="500" fill="hold"/>
                                        <p:tgtEl>
                                          <p:spTgt spid="7"/>
                                        </p:tgtEl>
                                        <p:attrNameLst>
                                          <p:attrName>style.color</p:attrName>
                                        </p:attrNameLst>
                                      </p:cBhvr>
                                      <p:to>
                                        <a:srgbClr val="000000"/>
                                      </p:to>
                                    </p:animClr>
                                  </p:childTnLst>
                                </p:cTn>
                              </p:par>
                              <p:par>
                                <p:cTn id="50" presetID="1" presetClass="emph" presetSubtype="2" fill="hold" nodeType="withEffect">
                                  <p:stCondLst>
                                    <p:cond delay="0"/>
                                  </p:stCondLst>
                                  <p:childTnLst>
                                    <p:animClr clrSpc="rgb" dir="cw">
                                      <p:cBhvr>
                                        <p:cTn id="51" dur="1250" fill="hold"/>
                                        <p:tgtEl>
                                          <p:spTgt spid="5"/>
                                        </p:tgtEl>
                                        <p:attrNameLst>
                                          <p:attrName>fillcolor</p:attrName>
                                        </p:attrNameLst>
                                      </p:cBhvr>
                                      <p:to>
                                        <a:schemeClr val="accent2"/>
                                      </p:to>
                                    </p:animClr>
                                    <p:set>
                                      <p:cBhvr>
                                        <p:cTn id="52" dur="1250" fill="hold"/>
                                        <p:tgtEl>
                                          <p:spTgt spid="5"/>
                                        </p:tgtEl>
                                        <p:attrNameLst>
                                          <p:attrName>fill.type</p:attrName>
                                        </p:attrNameLst>
                                      </p:cBhvr>
                                      <p:to>
                                        <p:strVal val="solid"/>
                                      </p:to>
                                    </p:set>
                                    <p:set>
                                      <p:cBhvr>
                                        <p:cTn id="53" dur="1250" fill="hold"/>
                                        <p:tgtEl>
                                          <p:spTgt spid="5"/>
                                        </p:tgtEl>
                                        <p:attrNameLst>
                                          <p:attrName>fill.on</p:attrName>
                                        </p:attrNameLst>
                                      </p:cBhvr>
                                      <p:to>
                                        <p:strVal val="true"/>
                                      </p:to>
                                    </p:set>
                                  </p:childTnLst>
                                </p:cTn>
                              </p:par>
                            </p:childTnLst>
                          </p:cTn>
                        </p:par>
                        <p:par>
                          <p:cTn id="54" fill="hold">
                            <p:stCondLst>
                              <p:cond delay="1250"/>
                            </p:stCondLst>
                            <p:childTnLst>
                              <p:par>
                                <p:cTn id="55" presetID="10"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childTnLst>
                          </p:cTn>
                        </p:par>
                      </p:childTnLst>
                    </p:cTn>
                  </p:par>
                </p:childTnLst>
              </p:cTn>
              <p:nextCondLst>
                <p:cond evt="onClick" delay="0">
                  <p:tgtEl>
                    <p:spTgt spid="7"/>
                  </p:tgtEl>
                </p:cond>
              </p:nextCondLst>
            </p:seq>
          </p:childTnLst>
        </p:cTn>
      </p:par>
    </p:tnLst>
    <p:bldLst>
      <p:bldP spid="363" grpId="0"/>
      <p:bldP spid="365" grpId="0"/>
      <p:bldP spid="5" grpId="0" animBg="1"/>
      <p:bldP spid="7" grpId="0"/>
      <p:bldP spid="7" grpId="1"/>
      <p:bldP spid="9" grpId="0" animBg="1"/>
      <p:bldP spid="16" grpId="0" animBg="1"/>
      <p:bldP spid="18"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514714" y="436559"/>
            <a:ext cx="25323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Used.</a:t>
            </a:r>
            <a:endParaRPr dirty="0"/>
          </a:p>
        </p:txBody>
      </p:sp>
      <p:sp>
        <p:nvSpPr>
          <p:cNvPr id="478" name="Google Shape;478;p34"/>
          <p:cNvSpPr txBox="1">
            <a:spLocks noGrp="1"/>
          </p:cNvSpPr>
          <p:nvPr>
            <p:ph type="subTitle" idx="3"/>
          </p:nvPr>
        </p:nvSpPr>
        <p:spPr>
          <a:xfrm>
            <a:off x="277334" y="1862664"/>
            <a:ext cx="6280099" cy="24899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It represents text as numerical features for machine learning:</a:t>
            </a:r>
          </a:p>
          <a:p>
            <a:pPr marL="0" lvl="0" indent="0" algn="l" rtl="0">
              <a:spcBef>
                <a:spcPts val="0"/>
              </a:spcBef>
              <a:spcAft>
                <a:spcPts val="0"/>
              </a:spcAft>
              <a:buClr>
                <a:schemeClr val="dk1"/>
              </a:buClr>
              <a:buSzPts val="1100"/>
              <a:buFont typeface="Arial"/>
              <a:buNone/>
            </a:pPr>
            <a:r>
              <a:rPr lang="en-US" b="1" dirty="0"/>
              <a:t>1. </a:t>
            </a:r>
            <a:r>
              <a:rPr lang="en-US" dirty="0"/>
              <a:t>It tokenizes text into individual words or tokens.</a:t>
            </a:r>
          </a:p>
          <a:p>
            <a:pPr marL="0" lvl="0" indent="0" algn="l" rtl="0">
              <a:spcBef>
                <a:spcPts val="0"/>
              </a:spcBef>
              <a:spcAft>
                <a:spcPts val="0"/>
              </a:spcAft>
              <a:buClr>
                <a:schemeClr val="dk1"/>
              </a:buClr>
              <a:buSzPts val="1100"/>
              <a:buFont typeface="Arial"/>
              <a:buNone/>
            </a:pPr>
            <a:r>
              <a:rPr lang="en-US" b="1" dirty="0"/>
              <a:t>2. </a:t>
            </a:r>
            <a:r>
              <a:rPr lang="en-US" dirty="0"/>
              <a:t>It creates a vocabulary of unique words.</a:t>
            </a:r>
          </a:p>
          <a:p>
            <a:pPr marL="0" lvl="0" indent="0" algn="l" rtl="0">
              <a:spcBef>
                <a:spcPts val="0"/>
              </a:spcBef>
              <a:spcAft>
                <a:spcPts val="0"/>
              </a:spcAft>
              <a:buClr>
                <a:schemeClr val="dk1"/>
              </a:buClr>
              <a:buSzPts val="1100"/>
              <a:buFont typeface="Arial"/>
              <a:buNone/>
            </a:pPr>
            <a:r>
              <a:rPr lang="en-US" b="1" dirty="0"/>
              <a:t>3. </a:t>
            </a:r>
            <a:r>
              <a:rPr lang="en-US" dirty="0"/>
              <a:t>It extracts features by counting the presence or absence of words in documents.</a:t>
            </a:r>
          </a:p>
          <a:p>
            <a:pPr marL="0" lvl="0" indent="0" algn="l" rtl="0">
              <a:spcBef>
                <a:spcPts val="0"/>
              </a:spcBef>
              <a:spcAft>
                <a:spcPts val="0"/>
              </a:spcAft>
              <a:buClr>
                <a:schemeClr val="dk1"/>
              </a:buClr>
              <a:buSzPts val="1100"/>
              <a:buFont typeface="Arial"/>
              <a:buNone/>
            </a:pPr>
            <a:r>
              <a:rPr lang="en-US" b="1" dirty="0"/>
              <a:t>4. </a:t>
            </a:r>
            <a:r>
              <a:rPr lang="en-US" dirty="0"/>
              <a:t>It represents each document as a numerical vector based on word occurrences.</a:t>
            </a:r>
          </a:p>
          <a:p>
            <a:pPr marL="0" lvl="0" indent="0" algn="l" rtl="0">
              <a:spcBef>
                <a:spcPts val="0"/>
              </a:spcBef>
              <a:spcAft>
                <a:spcPts val="0"/>
              </a:spcAft>
              <a:buClr>
                <a:schemeClr val="dk1"/>
              </a:buClr>
              <a:buSzPts val="1100"/>
              <a:buFont typeface="Arial"/>
              <a:buNone/>
            </a:pPr>
            <a:r>
              <a:rPr lang="en-US" b="1" dirty="0"/>
              <a:t>5. </a:t>
            </a:r>
            <a:r>
              <a:rPr lang="en-US" dirty="0"/>
              <a:t>It is a simple but effective approach for text representation and analysis.</a:t>
            </a:r>
            <a:endParaRPr dirty="0"/>
          </a:p>
        </p:txBody>
      </p:sp>
      <p:sp>
        <p:nvSpPr>
          <p:cNvPr id="480" name="Google Shape;480;p34"/>
          <p:cNvSpPr txBox="1">
            <a:spLocks noGrp="1"/>
          </p:cNvSpPr>
          <p:nvPr>
            <p:ph type="subTitle" idx="1"/>
          </p:nvPr>
        </p:nvSpPr>
        <p:spPr>
          <a:xfrm>
            <a:off x="277334" y="1402980"/>
            <a:ext cx="2965399"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Bag-Of-Words Model (BoW)</a:t>
            </a:r>
            <a:endParaRPr dirty="0"/>
          </a:p>
        </p:txBody>
      </p:sp>
      <p:sp>
        <p:nvSpPr>
          <p:cNvPr id="2" name="Google Shape;365;p33">
            <a:extLst>
              <a:ext uri="{FF2B5EF4-FFF2-40B4-BE49-F238E27FC236}">
                <a16:creationId xmlns:a16="http://schemas.microsoft.com/office/drawing/2014/main" id="{7C947DB1-1551-B8EE-10AF-487397040444}"/>
              </a:ext>
            </a:extLst>
          </p:cNvPr>
          <p:cNvSpPr txBox="1">
            <a:spLocks/>
          </p:cNvSpPr>
          <p:nvPr/>
        </p:nvSpPr>
        <p:spPr>
          <a:xfrm>
            <a:off x="811982" y="562325"/>
            <a:ext cx="779751" cy="33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000"/>
              <a:buFont typeface="Montserrat SemiBold"/>
              <a:buNone/>
              <a:defRPr sz="2000" b="1" i="0" u="none" strike="noStrike" cap="none">
                <a:solidFill>
                  <a:schemeClr val="accent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2000"/>
              <a:buFont typeface="Abel"/>
              <a:buNone/>
              <a:defRPr sz="2000" b="0" i="0" u="none" strike="noStrike" cap="none">
                <a:solidFill>
                  <a:schemeClr val="dk2"/>
                </a:solidFill>
                <a:latin typeface="Abel"/>
                <a:ea typeface="Abel"/>
                <a:cs typeface="Abel"/>
                <a:sym typeface="Abel"/>
              </a:defRPr>
            </a:lvl9pPr>
          </a:lstStyle>
          <a:p>
            <a:pPr marL="0" indent="0"/>
            <a:r>
              <a:rPr lang="en" sz="4000" dirty="0">
                <a:solidFill>
                  <a:schemeClr val="tx1"/>
                </a:solidFill>
                <a:latin typeface="Poppins" panose="00000500000000000000" pitchFamily="2" charset="0"/>
                <a:cs typeface="Poppins" panose="00000500000000000000" pitchFamily="2" charset="0"/>
              </a:rPr>
              <a:t>3 </a:t>
            </a:r>
            <a:r>
              <a:rPr lang="en" sz="4000" b="0" dirty="0">
                <a:solidFill>
                  <a:schemeClr val="tx1"/>
                </a:solidFill>
                <a:latin typeface="Poppins" panose="00000500000000000000" pitchFamily="2" charset="0"/>
                <a:cs typeface="Poppins" panose="00000500000000000000" pitchFamily="2" charset="0"/>
              </a:rPr>
              <a:t>|</a:t>
            </a:r>
          </a:p>
        </p:txBody>
      </p:sp>
      <p:pic>
        <p:nvPicPr>
          <p:cNvPr id="1026" name="Picture 2" descr="Introduction to the Bag-of-Words (BoW) Model - PyImageSearch">
            <a:extLst>
              <a:ext uri="{FF2B5EF4-FFF2-40B4-BE49-F238E27FC236}">
                <a16:creationId xmlns:a16="http://schemas.microsoft.com/office/drawing/2014/main" id="{739E3277-CD31-E625-5010-AA51DE7D9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37" t="46058" r="29444" b="897"/>
          <a:stretch/>
        </p:blipFill>
        <p:spPr bwMode="auto">
          <a:xfrm>
            <a:off x="6098066" y="1689330"/>
            <a:ext cx="2768600" cy="2455333"/>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7"/>
                                        </p:tgtEl>
                                        <p:attrNameLst>
                                          <p:attrName>style.visibility</p:attrName>
                                        </p:attrNameLst>
                                      </p:cBhvr>
                                      <p:to>
                                        <p:strVal val="visible"/>
                                      </p:to>
                                    </p:set>
                                    <p:animEffect transition="in" filter="fade">
                                      <p:cBhvr>
                                        <p:cTn id="10" dur="500"/>
                                        <p:tgtEl>
                                          <p:spTgt spid="47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80">
                                            <p:txEl>
                                              <p:pRg st="0" end="0"/>
                                            </p:txEl>
                                          </p:spTgt>
                                        </p:tgtEl>
                                        <p:attrNameLst>
                                          <p:attrName>style.visibility</p:attrName>
                                        </p:attrNameLst>
                                      </p:cBhvr>
                                      <p:to>
                                        <p:strVal val="visible"/>
                                      </p:to>
                                    </p:set>
                                    <p:animEffect transition="in" filter="fade">
                                      <p:cBhvr>
                                        <p:cTn id="14" dur="1000"/>
                                        <p:tgtEl>
                                          <p:spTgt spid="480">
                                            <p:txEl>
                                              <p:pRg st="0" end="0"/>
                                            </p:txEl>
                                          </p:spTgt>
                                        </p:tgtEl>
                                      </p:cBhvr>
                                    </p:animEffect>
                                    <p:anim calcmode="lin" valueType="num">
                                      <p:cBhvr>
                                        <p:cTn id="15" dur="1000" fill="hold"/>
                                        <p:tgtEl>
                                          <p:spTgt spid="48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80">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478">
                                            <p:txEl>
                                              <p:pRg st="0" end="0"/>
                                            </p:txEl>
                                          </p:spTgt>
                                        </p:tgtEl>
                                        <p:attrNameLst>
                                          <p:attrName>style.visibility</p:attrName>
                                        </p:attrNameLst>
                                      </p:cBhvr>
                                      <p:to>
                                        <p:strVal val="visible"/>
                                      </p:to>
                                    </p:set>
                                    <p:animEffect transition="in" filter="fade">
                                      <p:cBhvr>
                                        <p:cTn id="24" dur="1000"/>
                                        <p:tgtEl>
                                          <p:spTgt spid="478">
                                            <p:txEl>
                                              <p:pRg st="0" end="0"/>
                                            </p:txEl>
                                          </p:spTgt>
                                        </p:tgtEl>
                                      </p:cBhvr>
                                    </p:animEffect>
                                    <p:anim calcmode="lin" valueType="num">
                                      <p:cBhvr>
                                        <p:cTn id="25" dur="1000" fill="hold"/>
                                        <p:tgtEl>
                                          <p:spTgt spid="47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478">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478">
                                            <p:txEl>
                                              <p:pRg st="1" end="1"/>
                                            </p:txEl>
                                          </p:spTgt>
                                        </p:tgtEl>
                                        <p:attrNameLst>
                                          <p:attrName>style.visibility</p:attrName>
                                        </p:attrNameLst>
                                      </p:cBhvr>
                                      <p:to>
                                        <p:strVal val="visible"/>
                                      </p:to>
                                    </p:set>
                                    <p:animEffect transition="in" filter="fade">
                                      <p:cBhvr>
                                        <p:cTn id="30" dur="1000"/>
                                        <p:tgtEl>
                                          <p:spTgt spid="478">
                                            <p:txEl>
                                              <p:pRg st="1" end="1"/>
                                            </p:txEl>
                                          </p:spTgt>
                                        </p:tgtEl>
                                      </p:cBhvr>
                                    </p:animEffect>
                                    <p:anim calcmode="lin" valueType="num">
                                      <p:cBhvr>
                                        <p:cTn id="31" dur="1000" fill="hold"/>
                                        <p:tgtEl>
                                          <p:spTgt spid="478">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478">
                                            <p:txEl>
                                              <p:pRg st="1" end="1"/>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478">
                                            <p:txEl>
                                              <p:pRg st="2" end="2"/>
                                            </p:txEl>
                                          </p:spTgt>
                                        </p:tgtEl>
                                        <p:attrNameLst>
                                          <p:attrName>style.visibility</p:attrName>
                                        </p:attrNameLst>
                                      </p:cBhvr>
                                      <p:to>
                                        <p:strVal val="visible"/>
                                      </p:to>
                                    </p:set>
                                    <p:animEffect transition="in" filter="fade">
                                      <p:cBhvr>
                                        <p:cTn id="36" dur="1000"/>
                                        <p:tgtEl>
                                          <p:spTgt spid="478">
                                            <p:txEl>
                                              <p:pRg st="2" end="2"/>
                                            </p:txEl>
                                          </p:spTgt>
                                        </p:tgtEl>
                                      </p:cBhvr>
                                    </p:animEffect>
                                    <p:anim calcmode="lin" valueType="num">
                                      <p:cBhvr>
                                        <p:cTn id="37" dur="1000" fill="hold"/>
                                        <p:tgtEl>
                                          <p:spTgt spid="478">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478">
                                            <p:txEl>
                                              <p:pRg st="2" end="2"/>
                                            </p:txEl>
                                          </p:spTgt>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478">
                                            <p:txEl>
                                              <p:pRg st="3" end="3"/>
                                            </p:txEl>
                                          </p:spTgt>
                                        </p:tgtEl>
                                        <p:attrNameLst>
                                          <p:attrName>style.visibility</p:attrName>
                                        </p:attrNameLst>
                                      </p:cBhvr>
                                      <p:to>
                                        <p:strVal val="visible"/>
                                      </p:to>
                                    </p:set>
                                    <p:animEffect transition="in" filter="fade">
                                      <p:cBhvr>
                                        <p:cTn id="42" dur="1000"/>
                                        <p:tgtEl>
                                          <p:spTgt spid="478">
                                            <p:txEl>
                                              <p:pRg st="3" end="3"/>
                                            </p:txEl>
                                          </p:spTgt>
                                        </p:tgtEl>
                                      </p:cBhvr>
                                    </p:animEffect>
                                    <p:anim calcmode="lin" valueType="num">
                                      <p:cBhvr>
                                        <p:cTn id="43" dur="1000" fill="hold"/>
                                        <p:tgtEl>
                                          <p:spTgt spid="478">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478">
                                            <p:txEl>
                                              <p:pRg st="3" end="3"/>
                                            </p:txEl>
                                          </p:spTgt>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478">
                                            <p:txEl>
                                              <p:pRg st="4" end="4"/>
                                            </p:txEl>
                                          </p:spTgt>
                                        </p:tgtEl>
                                        <p:attrNameLst>
                                          <p:attrName>style.visibility</p:attrName>
                                        </p:attrNameLst>
                                      </p:cBhvr>
                                      <p:to>
                                        <p:strVal val="visible"/>
                                      </p:to>
                                    </p:set>
                                    <p:animEffect transition="in" filter="fade">
                                      <p:cBhvr>
                                        <p:cTn id="48" dur="1000"/>
                                        <p:tgtEl>
                                          <p:spTgt spid="478">
                                            <p:txEl>
                                              <p:pRg st="4" end="4"/>
                                            </p:txEl>
                                          </p:spTgt>
                                        </p:tgtEl>
                                      </p:cBhvr>
                                    </p:animEffect>
                                    <p:anim calcmode="lin" valueType="num">
                                      <p:cBhvr>
                                        <p:cTn id="49" dur="1000" fill="hold"/>
                                        <p:tgtEl>
                                          <p:spTgt spid="478">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478">
                                            <p:txEl>
                                              <p:pRg st="4" end="4"/>
                                            </p:txEl>
                                          </p:spTgt>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42" presetClass="entr" presetSubtype="0" fill="hold" grpId="0" nodeType="afterEffect">
                                  <p:stCondLst>
                                    <p:cond delay="0"/>
                                  </p:stCondLst>
                                  <p:childTnLst>
                                    <p:set>
                                      <p:cBhvr>
                                        <p:cTn id="53" dur="1" fill="hold">
                                          <p:stCondLst>
                                            <p:cond delay="0"/>
                                          </p:stCondLst>
                                        </p:cTn>
                                        <p:tgtEl>
                                          <p:spTgt spid="478">
                                            <p:txEl>
                                              <p:pRg st="5" end="5"/>
                                            </p:txEl>
                                          </p:spTgt>
                                        </p:tgtEl>
                                        <p:attrNameLst>
                                          <p:attrName>style.visibility</p:attrName>
                                        </p:attrNameLst>
                                      </p:cBhvr>
                                      <p:to>
                                        <p:strVal val="visible"/>
                                      </p:to>
                                    </p:set>
                                    <p:animEffect transition="in" filter="fade">
                                      <p:cBhvr>
                                        <p:cTn id="54" dur="1000"/>
                                        <p:tgtEl>
                                          <p:spTgt spid="478">
                                            <p:txEl>
                                              <p:pRg st="5" end="5"/>
                                            </p:txEl>
                                          </p:spTgt>
                                        </p:tgtEl>
                                      </p:cBhvr>
                                    </p:animEffect>
                                    <p:anim calcmode="lin" valueType="num">
                                      <p:cBhvr>
                                        <p:cTn id="55" dur="1000" fill="hold"/>
                                        <p:tgtEl>
                                          <p:spTgt spid="478">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47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p:bldP spid="478" grpId="0" uiExpand="1" build="p"/>
      <p:bldP spid="480"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5"/>
          <p:cNvSpPr txBox="1">
            <a:spLocks noGrp="1"/>
          </p:cNvSpPr>
          <p:nvPr>
            <p:ph type="subTitle" idx="1"/>
          </p:nvPr>
        </p:nvSpPr>
        <p:spPr>
          <a:xfrm>
            <a:off x="835721" y="2227877"/>
            <a:ext cx="236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1"/>
                </a:solidFill>
              </a:rPr>
              <a:t>NumPy</a:t>
            </a:r>
            <a:endParaRPr dirty="0">
              <a:solidFill>
                <a:schemeClr val="accent1"/>
              </a:solidFill>
            </a:endParaRPr>
          </a:p>
        </p:txBody>
      </p:sp>
      <p:sp>
        <p:nvSpPr>
          <p:cNvPr id="490" name="Google Shape;490;p35"/>
          <p:cNvSpPr txBox="1">
            <a:spLocks noGrp="1"/>
          </p:cNvSpPr>
          <p:nvPr>
            <p:ph type="subTitle" idx="2"/>
          </p:nvPr>
        </p:nvSpPr>
        <p:spPr>
          <a:xfrm>
            <a:off x="3649956" y="2227877"/>
            <a:ext cx="236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1"/>
                </a:solidFill>
              </a:rPr>
              <a:t>Pandas</a:t>
            </a:r>
            <a:endParaRPr dirty="0">
              <a:solidFill>
                <a:schemeClr val="accent1"/>
              </a:solidFill>
            </a:endParaRPr>
          </a:p>
        </p:txBody>
      </p:sp>
      <p:sp>
        <p:nvSpPr>
          <p:cNvPr id="491" name="Google Shape;491;p35"/>
          <p:cNvSpPr txBox="1">
            <a:spLocks noGrp="1"/>
          </p:cNvSpPr>
          <p:nvPr>
            <p:ph type="subTitle" idx="4"/>
          </p:nvPr>
        </p:nvSpPr>
        <p:spPr>
          <a:xfrm>
            <a:off x="836321" y="2641723"/>
            <a:ext cx="2237077" cy="119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500" b="0" i="0" dirty="0">
                <a:solidFill>
                  <a:srgbClr val="D1D5DB"/>
                </a:solidFill>
                <a:effectLst/>
                <a:latin typeface="Segoe UI Light" panose="020B0502040204020203" pitchFamily="34" charset="0"/>
                <a:cs typeface="Segoe UI Light" panose="020B0502040204020203" pitchFamily="34" charset="0"/>
              </a:rPr>
              <a:t>Python library for numerical computing with powerful array objects and mathematical functions.</a:t>
            </a:r>
            <a:endParaRPr sz="1500" dirty="0">
              <a:solidFill>
                <a:schemeClr val="lt1"/>
              </a:solidFill>
              <a:latin typeface="Segoe UI Light" panose="020B0502040204020203" pitchFamily="34" charset="0"/>
              <a:cs typeface="Segoe UI Light" panose="020B0502040204020203" pitchFamily="34" charset="0"/>
            </a:endParaRPr>
          </a:p>
        </p:txBody>
      </p:sp>
      <p:sp>
        <p:nvSpPr>
          <p:cNvPr id="492" name="Google Shape;492;p35"/>
          <p:cNvSpPr txBox="1">
            <a:spLocks noGrp="1"/>
          </p:cNvSpPr>
          <p:nvPr>
            <p:ph type="subTitle" idx="5"/>
          </p:nvPr>
        </p:nvSpPr>
        <p:spPr>
          <a:xfrm>
            <a:off x="3650706" y="2641723"/>
            <a:ext cx="2076989" cy="119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500" b="0" i="0" dirty="0">
                <a:solidFill>
                  <a:srgbClr val="D1D5DB"/>
                </a:solidFill>
                <a:effectLst/>
                <a:latin typeface="Segoe UI Light" panose="020B0502040204020203" pitchFamily="34" charset="0"/>
                <a:cs typeface="Segoe UI Light" panose="020B0502040204020203" pitchFamily="34" charset="0"/>
              </a:rPr>
              <a:t>Python library for data manipulation and analysis, providing data structures like Data-Frames.</a:t>
            </a:r>
            <a:endParaRPr sz="1500" dirty="0">
              <a:solidFill>
                <a:schemeClr val="lt1"/>
              </a:solidFill>
              <a:latin typeface="Segoe UI Light" panose="020B0502040204020203" pitchFamily="34" charset="0"/>
              <a:cs typeface="Segoe UI Light" panose="020B0502040204020203" pitchFamily="34" charset="0"/>
            </a:endParaRPr>
          </a:p>
        </p:txBody>
      </p:sp>
      <p:sp>
        <p:nvSpPr>
          <p:cNvPr id="493" name="Google Shape;493;p35"/>
          <p:cNvSpPr txBox="1">
            <a:spLocks noGrp="1"/>
          </p:cNvSpPr>
          <p:nvPr>
            <p:ph type="subTitle" idx="3"/>
          </p:nvPr>
        </p:nvSpPr>
        <p:spPr>
          <a:xfrm>
            <a:off x="6163240" y="2227877"/>
            <a:ext cx="236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solidFill>
                  <a:schemeClr val="accent1"/>
                </a:solidFill>
              </a:rPr>
              <a:t>Matplotlib</a:t>
            </a:r>
            <a:endParaRPr dirty="0">
              <a:solidFill>
                <a:schemeClr val="accent1"/>
              </a:solidFill>
            </a:endParaRPr>
          </a:p>
        </p:txBody>
      </p:sp>
      <p:sp>
        <p:nvSpPr>
          <p:cNvPr id="494" name="Google Shape;494;p35"/>
          <p:cNvSpPr txBox="1">
            <a:spLocks noGrp="1"/>
          </p:cNvSpPr>
          <p:nvPr>
            <p:ph type="subTitle" idx="6"/>
          </p:nvPr>
        </p:nvSpPr>
        <p:spPr>
          <a:xfrm>
            <a:off x="6163090" y="2641723"/>
            <a:ext cx="2108839" cy="119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500" b="0" i="0" dirty="0">
                <a:solidFill>
                  <a:srgbClr val="D1D5DB"/>
                </a:solidFill>
                <a:effectLst/>
                <a:latin typeface="Segoe UI Light" panose="020B0502040204020203" pitchFamily="34" charset="0"/>
                <a:cs typeface="Segoe UI Light" panose="020B0502040204020203" pitchFamily="34" charset="0"/>
              </a:rPr>
              <a:t>Widely-used Python library for creating static, animated, and interactive visualizations.</a:t>
            </a:r>
            <a:endParaRPr sz="1500" dirty="0">
              <a:solidFill>
                <a:schemeClr val="lt1"/>
              </a:solidFill>
              <a:latin typeface="Segoe UI Light" panose="020B0502040204020203" pitchFamily="34" charset="0"/>
              <a:cs typeface="Segoe UI Light" panose="020B0502040204020203" pitchFamily="34" charset="0"/>
            </a:endParaRPr>
          </a:p>
        </p:txBody>
      </p:sp>
      <p:sp>
        <p:nvSpPr>
          <p:cNvPr id="495" name="Google Shape;495;p35"/>
          <p:cNvSpPr txBox="1">
            <a:spLocks noGrp="1"/>
          </p:cNvSpPr>
          <p:nvPr>
            <p:ph type="title" idx="7"/>
          </p:nvPr>
        </p:nvSpPr>
        <p:spPr>
          <a:xfrm>
            <a:off x="835715" y="1890375"/>
            <a:ext cx="1147800" cy="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1</a:t>
            </a:r>
            <a:endParaRPr dirty="0">
              <a:solidFill>
                <a:schemeClr val="accent1"/>
              </a:solidFill>
            </a:endParaRPr>
          </a:p>
        </p:txBody>
      </p:sp>
      <p:sp>
        <p:nvSpPr>
          <p:cNvPr id="496" name="Google Shape;496;p35"/>
          <p:cNvSpPr txBox="1">
            <a:spLocks noGrp="1"/>
          </p:cNvSpPr>
          <p:nvPr>
            <p:ph type="title" idx="8"/>
          </p:nvPr>
        </p:nvSpPr>
        <p:spPr>
          <a:xfrm>
            <a:off x="6164296" y="1889425"/>
            <a:ext cx="1147800" cy="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3</a:t>
            </a:r>
            <a:endParaRPr>
              <a:solidFill>
                <a:schemeClr val="accent1"/>
              </a:solidFill>
            </a:endParaRPr>
          </a:p>
        </p:txBody>
      </p:sp>
      <p:sp>
        <p:nvSpPr>
          <p:cNvPr id="497" name="Google Shape;497;p35"/>
          <p:cNvSpPr txBox="1">
            <a:spLocks noGrp="1"/>
          </p:cNvSpPr>
          <p:nvPr>
            <p:ph type="title" idx="9"/>
          </p:nvPr>
        </p:nvSpPr>
        <p:spPr>
          <a:xfrm>
            <a:off x="3649939" y="1890375"/>
            <a:ext cx="1147800" cy="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2</a:t>
            </a:r>
            <a:endParaRPr dirty="0">
              <a:solidFill>
                <a:schemeClr val="accent1"/>
              </a:solidFill>
            </a:endParaRPr>
          </a:p>
        </p:txBody>
      </p:sp>
      <p:sp>
        <p:nvSpPr>
          <p:cNvPr id="2" name="Google Shape;477;p34">
            <a:extLst>
              <a:ext uri="{FF2B5EF4-FFF2-40B4-BE49-F238E27FC236}">
                <a16:creationId xmlns:a16="http://schemas.microsoft.com/office/drawing/2014/main" id="{D9FC9DDF-DB96-E418-2FF2-0B36513A77C0}"/>
              </a:ext>
            </a:extLst>
          </p:cNvPr>
          <p:cNvSpPr txBox="1">
            <a:spLocks/>
          </p:cNvSpPr>
          <p:nvPr/>
        </p:nvSpPr>
        <p:spPr>
          <a:xfrm>
            <a:off x="1514713" y="436559"/>
            <a:ext cx="32830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9pPr>
          </a:lstStyle>
          <a:p>
            <a:r>
              <a:rPr lang="en-IN" dirty="0"/>
              <a:t>Libraries Used.</a:t>
            </a:r>
          </a:p>
        </p:txBody>
      </p:sp>
      <p:sp>
        <p:nvSpPr>
          <p:cNvPr id="3" name="Google Shape;365;p33">
            <a:extLst>
              <a:ext uri="{FF2B5EF4-FFF2-40B4-BE49-F238E27FC236}">
                <a16:creationId xmlns:a16="http://schemas.microsoft.com/office/drawing/2014/main" id="{7E30869C-8D45-F15A-D8BC-28711A379158}"/>
              </a:ext>
            </a:extLst>
          </p:cNvPr>
          <p:cNvSpPr txBox="1">
            <a:spLocks/>
          </p:cNvSpPr>
          <p:nvPr/>
        </p:nvSpPr>
        <p:spPr>
          <a:xfrm>
            <a:off x="811982" y="562325"/>
            <a:ext cx="953318" cy="33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000"/>
              <a:buFont typeface="Montserrat SemiBold"/>
              <a:buNone/>
              <a:defRPr sz="2000" b="1" i="0" u="none" strike="noStrike" cap="none">
                <a:solidFill>
                  <a:schemeClr val="accent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2000"/>
              <a:buFont typeface="Abel"/>
              <a:buNone/>
              <a:defRPr sz="2000" b="0" i="0" u="none" strike="noStrike" cap="none">
                <a:solidFill>
                  <a:schemeClr val="dk2"/>
                </a:solidFill>
                <a:latin typeface="Abel"/>
                <a:ea typeface="Abel"/>
                <a:cs typeface="Abel"/>
                <a:sym typeface="Abel"/>
              </a:defRPr>
            </a:lvl9pPr>
          </a:lstStyle>
          <a:p>
            <a:pPr marL="0" indent="0"/>
            <a:r>
              <a:rPr lang="en" sz="4000" dirty="0">
                <a:solidFill>
                  <a:schemeClr val="tx1"/>
                </a:solidFill>
                <a:latin typeface="Poppins" panose="00000500000000000000" pitchFamily="2" charset="0"/>
                <a:cs typeface="Poppins" panose="00000500000000000000" pitchFamily="2" charset="0"/>
              </a:rPr>
              <a:t>4 </a:t>
            </a:r>
            <a:r>
              <a:rPr lang="en" sz="4000" b="0" dirty="0">
                <a:solidFill>
                  <a:schemeClr val="tx1"/>
                </a:solidFill>
                <a:latin typeface="Poppins" panose="00000500000000000000" pitchFamily="2" charset="0"/>
                <a:cs typeface="Poppins" panose="000005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95"/>
                                        </p:tgtEl>
                                        <p:attrNameLst>
                                          <p:attrName>style.visibility</p:attrName>
                                        </p:attrNameLst>
                                      </p:cBhvr>
                                      <p:to>
                                        <p:strVal val="visible"/>
                                      </p:to>
                                    </p:set>
                                    <p:animEffect transition="in" filter="fade">
                                      <p:cBhvr>
                                        <p:cTn id="18" dur="1000"/>
                                        <p:tgtEl>
                                          <p:spTgt spid="495"/>
                                        </p:tgtEl>
                                      </p:cBhvr>
                                    </p:animEffect>
                                    <p:anim calcmode="lin" valueType="num">
                                      <p:cBhvr>
                                        <p:cTn id="19" dur="1000" fill="hold"/>
                                        <p:tgtEl>
                                          <p:spTgt spid="495"/>
                                        </p:tgtEl>
                                        <p:attrNameLst>
                                          <p:attrName>ppt_x</p:attrName>
                                        </p:attrNameLst>
                                      </p:cBhvr>
                                      <p:tavLst>
                                        <p:tav tm="0">
                                          <p:val>
                                            <p:strVal val="#ppt_x"/>
                                          </p:val>
                                        </p:tav>
                                        <p:tav tm="100000">
                                          <p:val>
                                            <p:strVal val="#ppt_x"/>
                                          </p:val>
                                        </p:tav>
                                      </p:tavLst>
                                    </p:anim>
                                    <p:anim calcmode="lin" valueType="num">
                                      <p:cBhvr>
                                        <p:cTn id="20" dur="1000" fill="hold"/>
                                        <p:tgtEl>
                                          <p:spTgt spid="49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89">
                                            <p:txEl>
                                              <p:pRg st="0" end="0"/>
                                            </p:txEl>
                                          </p:spTgt>
                                        </p:tgtEl>
                                        <p:attrNameLst>
                                          <p:attrName>style.visibility</p:attrName>
                                        </p:attrNameLst>
                                      </p:cBhvr>
                                      <p:to>
                                        <p:strVal val="visible"/>
                                      </p:to>
                                    </p:set>
                                    <p:animEffect transition="in" filter="fade">
                                      <p:cBhvr>
                                        <p:cTn id="23" dur="1000"/>
                                        <p:tgtEl>
                                          <p:spTgt spid="489">
                                            <p:txEl>
                                              <p:pRg st="0" end="0"/>
                                            </p:txEl>
                                          </p:spTgt>
                                        </p:tgtEl>
                                      </p:cBhvr>
                                    </p:animEffect>
                                    <p:anim calcmode="lin" valueType="num">
                                      <p:cBhvr>
                                        <p:cTn id="24" dur="1000" fill="hold"/>
                                        <p:tgtEl>
                                          <p:spTgt spid="489">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489">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91">
                                            <p:txEl>
                                              <p:pRg st="0" end="0"/>
                                            </p:txEl>
                                          </p:spTgt>
                                        </p:tgtEl>
                                        <p:attrNameLst>
                                          <p:attrName>style.visibility</p:attrName>
                                        </p:attrNameLst>
                                      </p:cBhvr>
                                      <p:to>
                                        <p:strVal val="visible"/>
                                      </p:to>
                                    </p:set>
                                    <p:animEffect transition="in" filter="fade">
                                      <p:cBhvr>
                                        <p:cTn id="28" dur="1000"/>
                                        <p:tgtEl>
                                          <p:spTgt spid="491">
                                            <p:txEl>
                                              <p:pRg st="0" end="0"/>
                                            </p:txEl>
                                          </p:spTgt>
                                        </p:tgtEl>
                                      </p:cBhvr>
                                    </p:animEffect>
                                    <p:anim calcmode="lin" valueType="num">
                                      <p:cBhvr>
                                        <p:cTn id="29" dur="1000" fill="hold"/>
                                        <p:tgtEl>
                                          <p:spTgt spid="49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90">
                                            <p:txEl>
                                              <p:pRg st="0" end="0"/>
                                            </p:txEl>
                                          </p:spTgt>
                                        </p:tgtEl>
                                        <p:attrNameLst>
                                          <p:attrName>style.visibility</p:attrName>
                                        </p:attrNameLst>
                                      </p:cBhvr>
                                      <p:to>
                                        <p:strVal val="visible"/>
                                      </p:to>
                                    </p:set>
                                    <p:animEffect transition="in" filter="fade">
                                      <p:cBhvr>
                                        <p:cTn id="35" dur="1000"/>
                                        <p:tgtEl>
                                          <p:spTgt spid="490">
                                            <p:txEl>
                                              <p:pRg st="0" end="0"/>
                                            </p:txEl>
                                          </p:spTgt>
                                        </p:tgtEl>
                                      </p:cBhvr>
                                    </p:animEffect>
                                    <p:anim calcmode="lin" valueType="num">
                                      <p:cBhvr>
                                        <p:cTn id="36" dur="1000" fill="hold"/>
                                        <p:tgtEl>
                                          <p:spTgt spid="49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90">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92">
                                            <p:txEl>
                                              <p:pRg st="0" end="0"/>
                                            </p:txEl>
                                          </p:spTgt>
                                        </p:tgtEl>
                                        <p:attrNameLst>
                                          <p:attrName>style.visibility</p:attrName>
                                        </p:attrNameLst>
                                      </p:cBhvr>
                                      <p:to>
                                        <p:strVal val="visible"/>
                                      </p:to>
                                    </p:set>
                                    <p:animEffect transition="in" filter="fade">
                                      <p:cBhvr>
                                        <p:cTn id="40" dur="1000"/>
                                        <p:tgtEl>
                                          <p:spTgt spid="492">
                                            <p:txEl>
                                              <p:pRg st="0" end="0"/>
                                            </p:txEl>
                                          </p:spTgt>
                                        </p:tgtEl>
                                      </p:cBhvr>
                                    </p:animEffect>
                                    <p:anim calcmode="lin" valueType="num">
                                      <p:cBhvr>
                                        <p:cTn id="41" dur="1000" fill="hold"/>
                                        <p:tgtEl>
                                          <p:spTgt spid="492">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92">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97"/>
                                        </p:tgtEl>
                                        <p:attrNameLst>
                                          <p:attrName>style.visibility</p:attrName>
                                        </p:attrNameLst>
                                      </p:cBhvr>
                                      <p:to>
                                        <p:strVal val="visible"/>
                                      </p:to>
                                    </p:set>
                                    <p:animEffect transition="in" filter="fade">
                                      <p:cBhvr>
                                        <p:cTn id="45" dur="1000"/>
                                        <p:tgtEl>
                                          <p:spTgt spid="497"/>
                                        </p:tgtEl>
                                      </p:cBhvr>
                                    </p:animEffect>
                                    <p:anim calcmode="lin" valueType="num">
                                      <p:cBhvr>
                                        <p:cTn id="46" dur="1000" fill="hold"/>
                                        <p:tgtEl>
                                          <p:spTgt spid="497"/>
                                        </p:tgtEl>
                                        <p:attrNameLst>
                                          <p:attrName>ppt_x</p:attrName>
                                        </p:attrNameLst>
                                      </p:cBhvr>
                                      <p:tavLst>
                                        <p:tav tm="0">
                                          <p:val>
                                            <p:strVal val="#ppt_x"/>
                                          </p:val>
                                        </p:tav>
                                        <p:tav tm="100000">
                                          <p:val>
                                            <p:strVal val="#ppt_x"/>
                                          </p:val>
                                        </p:tav>
                                      </p:tavLst>
                                    </p:anim>
                                    <p:anim calcmode="lin" valueType="num">
                                      <p:cBhvr>
                                        <p:cTn id="47"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93">
                                            <p:txEl>
                                              <p:pRg st="0" end="0"/>
                                            </p:txEl>
                                          </p:spTgt>
                                        </p:tgtEl>
                                        <p:attrNameLst>
                                          <p:attrName>style.visibility</p:attrName>
                                        </p:attrNameLst>
                                      </p:cBhvr>
                                      <p:to>
                                        <p:strVal val="visible"/>
                                      </p:to>
                                    </p:set>
                                    <p:animEffect transition="in" filter="fade">
                                      <p:cBhvr>
                                        <p:cTn id="52" dur="1000"/>
                                        <p:tgtEl>
                                          <p:spTgt spid="493">
                                            <p:txEl>
                                              <p:pRg st="0" end="0"/>
                                            </p:txEl>
                                          </p:spTgt>
                                        </p:tgtEl>
                                      </p:cBhvr>
                                    </p:animEffect>
                                    <p:anim calcmode="lin" valueType="num">
                                      <p:cBhvr>
                                        <p:cTn id="53" dur="1000" fill="hold"/>
                                        <p:tgtEl>
                                          <p:spTgt spid="493">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493">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94">
                                            <p:txEl>
                                              <p:pRg st="0" end="0"/>
                                            </p:txEl>
                                          </p:spTgt>
                                        </p:tgtEl>
                                        <p:attrNameLst>
                                          <p:attrName>style.visibility</p:attrName>
                                        </p:attrNameLst>
                                      </p:cBhvr>
                                      <p:to>
                                        <p:strVal val="visible"/>
                                      </p:to>
                                    </p:set>
                                    <p:animEffect transition="in" filter="fade">
                                      <p:cBhvr>
                                        <p:cTn id="57" dur="1000"/>
                                        <p:tgtEl>
                                          <p:spTgt spid="494">
                                            <p:txEl>
                                              <p:pRg st="0" end="0"/>
                                            </p:txEl>
                                          </p:spTgt>
                                        </p:tgtEl>
                                      </p:cBhvr>
                                    </p:animEffect>
                                    <p:anim calcmode="lin" valueType="num">
                                      <p:cBhvr>
                                        <p:cTn id="58" dur="1000" fill="hold"/>
                                        <p:tgtEl>
                                          <p:spTgt spid="494">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494">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96"/>
                                        </p:tgtEl>
                                        <p:attrNameLst>
                                          <p:attrName>style.visibility</p:attrName>
                                        </p:attrNameLst>
                                      </p:cBhvr>
                                      <p:to>
                                        <p:strVal val="visible"/>
                                      </p:to>
                                    </p:set>
                                    <p:animEffect transition="in" filter="fade">
                                      <p:cBhvr>
                                        <p:cTn id="62" dur="1000"/>
                                        <p:tgtEl>
                                          <p:spTgt spid="496"/>
                                        </p:tgtEl>
                                      </p:cBhvr>
                                    </p:animEffect>
                                    <p:anim calcmode="lin" valueType="num">
                                      <p:cBhvr>
                                        <p:cTn id="63" dur="1000" fill="hold"/>
                                        <p:tgtEl>
                                          <p:spTgt spid="496"/>
                                        </p:tgtEl>
                                        <p:attrNameLst>
                                          <p:attrName>ppt_x</p:attrName>
                                        </p:attrNameLst>
                                      </p:cBhvr>
                                      <p:tavLst>
                                        <p:tav tm="0">
                                          <p:val>
                                            <p:strVal val="#ppt_x"/>
                                          </p:val>
                                        </p:tav>
                                        <p:tav tm="100000">
                                          <p:val>
                                            <p:strVal val="#ppt_x"/>
                                          </p:val>
                                        </p:tav>
                                      </p:tavLst>
                                    </p:anim>
                                    <p:anim calcmode="lin" valueType="num">
                                      <p:cBhvr>
                                        <p:cTn id="64" dur="1000" fill="hold"/>
                                        <p:tgtEl>
                                          <p:spTgt spid="4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P spid="490" grpId="0" build="p"/>
      <p:bldP spid="491" grpId="0" build="p"/>
      <p:bldP spid="492" grpId="0" build="p"/>
      <p:bldP spid="493" grpId="0" build="p"/>
      <p:bldP spid="494" grpId="0" build="p"/>
      <p:bldP spid="495" grpId="0"/>
      <p:bldP spid="496" grpId="0"/>
      <p:bldP spid="497" grpId="0"/>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5"/>
          <p:cNvSpPr txBox="1">
            <a:spLocks noGrp="1"/>
          </p:cNvSpPr>
          <p:nvPr>
            <p:ph type="subTitle" idx="1"/>
          </p:nvPr>
        </p:nvSpPr>
        <p:spPr>
          <a:xfrm>
            <a:off x="1847485" y="2227877"/>
            <a:ext cx="236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1"/>
                </a:solidFill>
              </a:rPr>
              <a:t>Seaborn</a:t>
            </a:r>
            <a:endParaRPr dirty="0">
              <a:solidFill>
                <a:schemeClr val="accent1"/>
              </a:solidFill>
            </a:endParaRPr>
          </a:p>
        </p:txBody>
      </p:sp>
      <p:sp>
        <p:nvSpPr>
          <p:cNvPr id="490" name="Google Shape;490;p35"/>
          <p:cNvSpPr txBox="1">
            <a:spLocks noGrp="1"/>
          </p:cNvSpPr>
          <p:nvPr>
            <p:ph type="subTitle" idx="2"/>
          </p:nvPr>
        </p:nvSpPr>
        <p:spPr>
          <a:xfrm>
            <a:off x="4661720" y="2227877"/>
            <a:ext cx="236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1"/>
                </a:solidFill>
              </a:rPr>
              <a:t>Sklearn</a:t>
            </a:r>
            <a:endParaRPr dirty="0">
              <a:solidFill>
                <a:schemeClr val="accent1"/>
              </a:solidFill>
            </a:endParaRPr>
          </a:p>
        </p:txBody>
      </p:sp>
      <p:sp>
        <p:nvSpPr>
          <p:cNvPr id="491" name="Google Shape;491;p35"/>
          <p:cNvSpPr txBox="1">
            <a:spLocks noGrp="1"/>
          </p:cNvSpPr>
          <p:nvPr>
            <p:ph type="subTitle" idx="4"/>
          </p:nvPr>
        </p:nvSpPr>
        <p:spPr>
          <a:xfrm>
            <a:off x="1848085" y="2641723"/>
            <a:ext cx="2237077" cy="119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500" b="0" i="0" dirty="0">
                <a:solidFill>
                  <a:srgbClr val="D1D5DB"/>
                </a:solidFill>
                <a:effectLst/>
                <a:latin typeface="Segoe UI Light" panose="020B0502040204020203" pitchFamily="34" charset="0"/>
                <a:cs typeface="Segoe UI Light" panose="020B0502040204020203" pitchFamily="34" charset="0"/>
              </a:rPr>
              <a:t>Python data visualization library based on matplotlib, offering high-level data visualization functions.</a:t>
            </a:r>
            <a:endParaRPr sz="1500" dirty="0">
              <a:solidFill>
                <a:schemeClr val="lt1"/>
              </a:solidFill>
              <a:latin typeface="Segoe UI Light" panose="020B0502040204020203" pitchFamily="34" charset="0"/>
              <a:cs typeface="Segoe UI Light" panose="020B0502040204020203" pitchFamily="34" charset="0"/>
            </a:endParaRPr>
          </a:p>
        </p:txBody>
      </p:sp>
      <p:sp>
        <p:nvSpPr>
          <p:cNvPr id="492" name="Google Shape;492;p35"/>
          <p:cNvSpPr txBox="1">
            <a:spLocks noGrp="1"/>
          </p:cNvSpPr>
          <p:nvPr>
            <p:ph type="subTitle" idx="5"/>
          </p:nvPr>
        </p:nvSpPr>
        <p:spPr>
          <a:xfrm>
            <a:off x="4662470" y="2641723"/>
            <a:ext cx="3042194" cy="119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500" b="0" i="0" dirty="0">
                <a:solidFill>
                  <a:srgbClr val="D1D5DB"/>
                </a:solidFill>
                <a:effectLst/>
                <a:latin typeface="Segoe UI Light" panose="020B0502040204020203" pitchFamily="34" charset="0"/>
                <a:cs typeface="Segoe UI Light" panose="020B0502040204020203" pitchFamily="34" charset="0"/>
              </a:rPr>
              <a:t>Python's machine learning library with diverse algorithms for classification, regression, clustering, and more. Widely used for data analysis and modeling</a:t>
            </a:r>
            <a:endParaRPr sz="1500" dirty="0">
              <a:solidFill>
                <a:schemeClr val="lt1"/>
              </a:solidFill>
              <a:latin typeface="Segoe UI Light" panose="020B0502040204020203" pitchFamily="34" charset="0"/>
              <a:cs typeface="Segoe UI Light" panose="020B0502040204020203" pitchFamily="34" charset="0"/>
            </a:endParaRPr>
          </a:p>
        </p:txBody>
      </p:sp>
      <p:sp>
        <p:nvSpPr>
          <p:cNvPr id="495" name="Google Shape;495;p35"/>
          <p:cNvSpPr txBox="1">
            <a:spLocks noGrp="1"/>
          </p:cNvSpPr>
          <p:nvPr>
            <p:ph type="title" idx="7"/>
          </p:nvPr>
        </p:nvSpPr>
        <p:spPr>
          <a:xfrm>
            <a:off x="1847479" y="1890375"/>
            <a:ext cx="1147800" cy="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4</a:t>
            </a:r>
            <a:endParaRPr dirty="0">
              <a:solidFill>
                <a:schemeClr val="accent1"/>
              </a:solidFill>
            </a:endParaRPr>
          </a:p>
        </p:txBody>
      </p:sp>
      <p:sp>
        <p:nvSpPr>
          <p:cNvPr id="497" name="Google Shape;497;p35"/>
          <p:cNvSpPr txBox="1">
            <a:spLocks noGrp="1"/>
          </p:cNvSpPr>
          <p:nvPr>
            <p:ph type="title" idx="9"/>
          </p:nvPr>
        </p:nvSpPr>
        <p:spPr>
          <a:xfrm>
            <a:off x="4661703" y="1890375"/>
            <a:ext cx="1147800" cy="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5</a:t>
            </a:r>
            <a:endParaRPr dirty="0">
              <a:solidFill>
                <a:schemeClr val="accent1"/>
              </a:solidFill>
            </a:endParaRPr>
          </a:p>
        </p:txBody>
      </p:sp>
      <p:sp>
        <p:nvSpPr>
          <p:cNvPr id="2" name="Google Shape;477;p34">
            <a:extLst>
              <a:ext uri="{FF2B5EF4-FFF2-40B4-BE49-F238E27FC236}">
                <a16:creationId xmlns:a16="http://schemas.microsoft.com/office/drawing/2014/main" id="{D9FC9DDF-DB96-E418-2FF2-0B36513A77C0}"/>
              </a:ext>
            </a:extLst>
          </p:cNvPr>
          <p:cNvSpPr txBox="1">
            <a:spLocks/>
          </p:cNvSpPr>
          <p:nvPr/>
        </p:nvSpPr>
        <p:spPr>
          <a:xfrm>
            <a:off x="1514713" y="436559"/>
            <a:ext cx="425955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ontserrat ExtraBold"/>
              <a:buNone/>
              <a:defRPr sz="28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9pPr>
          </a:lstStyle>
          <a:p>
            <a:r>
              <a:rPr lang="en-IN" dirty="0"/>
              <a:t>More Libraries Used.</a:t>
            </a:r>
          </a:p>
        </p:txBody>
      </p:sp>
      <p:sp>
        <p:nvSpPr>
          <p:cNvPr id="3" name="Google Shape;365;p33">
            <a:extLst>
              <a:ext uri="{FF2B5EF4-FFF2-40B4-BE49-F238E27FC236}">
                <a16:creationId xmlns:a16="http://schemas.microsoft.com/office/drawing/2014/main" id="{7E30869C-8D45-F15A-D8BC-28711A379158}"/>
              </a:ext>
            </a:extLst>
          </p:cNvPr>
          <p:cNvSpPr txBox="1">
            <a:spLocks/>
          </p:cNvSpPr>
          <p:nvPr/>
        </p:nvSpPr>
        <p:spPr>
          <a:xfrm>
            <a:off x="811982" y="562325"/>
            <a:ext cx="953318" cy="33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2000"/>
              <a:buFont typeface="Montserrat SemiBold"/>
              <a:buNone/>
              <a:defRPr sz="2000" b="1" i="0" u="none" strike="noStrike" cap="none">
                <a:solidFill>
                  <a:schemeClr val="accent1"/>
                </a:solidFill>
                <a:latin typeface="Abel"/>
                <a:ea typeface="Abel"/>
                <a:cs typeface="Abel"/>
                <a:sym typeface="Abel"/>
              </a:defRPr>
            </a:lvl1pPr>
            <a:lvl2pPr marL="914400" marR="0" lvl="1"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2pPr>
            <a:lvl3pPr marL="1371600" marR="0" lvl="2"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3pPr>
            <a:lvl4pPr marL="1828800" marR="0" lvl="3"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4pPr>
            <a:lvl5pPr marL="2286000" marR="0" lvl="4"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5pPr>
            <a:lvl6pPr marL="2743200" marR="0" lvl="5"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6pPr>
            <a:lvl7pPr marL="3200400" marR="0" lvl="6"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7pPr>
            <a:lvl8pPr marL="3657600" marR="0" lvl="7" indent="-317500" algn="l" rtl="0">
              <a:lnSpc>
                <a:spcPct val="115000"/>
              </a:lnSpc>
              <a:spcBef>
                <a:spcPts val="1600"/>
              </a:spcBef>
              <a:spcAft>
                <a:spcPts val="0"/>
              </a:spcAft>
              <a:buClr>
                <a:schemeClr val="dk2"/>
              </a:buClr>
              <a:buSzPts val="2000"/>
              <a:buFont typeface="Abel"/>
              <a:buNone/>
              <a:defRPr sz="2000" b="0" i="0" u="none" strike="noStrike" cap="none">
                <a:solidFill>
                  <a:schemeClr val="dk2"/>
                </a:solidFill>
                <a:latin typeface="Abel"/>
                <a:ea typeface="Abel"/>
                <a:cs typeface="Abel"/>
                <a:sym typeface="Abel"/>
              </a:defRPr>
            </a:lvl8pPr>
            <a:lvl9pPr marL="4114800" marR="0" lvl="8" indent="-317500" algn="l" rtl="0">
              <a:lnSpc>
                <a:spcPct val="115000"/>
              </a:lnSpc>
              <a:spcBef>
                <a:spcPts val="1600"/>
              </a:spcBef>
              <a:spcAft>
                <a:spcPts val="1600"/>
              </a:spcAft>
              <a:buClr>
                <a:schemeClr val="dk2"/>
              </a:buClr>
              <a:buSzPts val="2000"/>
              <a:buFont typeface="Abel"/>
              <a:buNone/>
              <a:defRPr sz="2000" b="0" i="0" u="none" strike="noStrike" cap="none">
                <a:solidFill>
                  <a:schemeClr val="dk2"/>
                </a:solidFill>
                <a:latin typeface="Abel"/>
                <a:ea typeface="Abel"/>
                <a:cs typeface="Abel"/>
                <a:sym typeface="Abel"/>
              </a:defRPr>
            </a:lvl9pPr>
          </a:lstStyle>
          <a:p>
            <a:pPr marL="0" indent="0"/>
            <a:r>
              <a:rPr lang="en" sz="4000" dirty="0">
                <a:solidFill>
                  <a:schemeClr val="tx1"/>
                </a:solidFill>
                <a:latin typeface="Poppins" panose="00000500000000000000" pitchFamily="2" charset="0"/>
                <a:cs typeface="Poppins" panose="00000500000000000000" pitchFamily="2" charset="0"/>
              </a:rPr>
              <a:t>4 </a:t>
            </a:r>
            <a:r>
              <a:rPr lang="en" sz="4000" b="0" dirty="0">
                <a:solidFill>
                  <a:schemeClr val="tx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34971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95"/>
                                        </p:tgtEl>
                                        <p:attrNameLst>
                                          <p:attrName>style.visibility</p:attrName>
                                        </p:attrNameLst>
                                      </p:cBhvr>
                                      <p:to>
                                        <p:strVal val="visible"/>
                                      </p:to>
                                    </p:set>
                                    <p:animEffect transition="in" filter="fade">
                                      <p:cBhvr>
                                        <p:cTn id="14" dur="1000"/>
                                        <p:tgtEl>
                                          <p:spTgt spid="495"/>
                                        </p:tgtEl>
                                      </p:cBhvr>
                                    </p:animEffect>
                                    <p:anim calcmode="lin" valueType="num">
                                      <p:cBhvr>
                                        <p:cTn id="15" dur="1000" fill="hold"/>
                                        <p:tgtEl>
                                          <p:spTgt spid="495"/>
                                        </p:tgtEl>
                                        <p:attrNameLst>
                                          <p:attrName>ppt_x</p:attrName>
                                        </p:attrNameLst>
                                      </p:cBhvr>
                                      <p:tavLst>
                                        <p:tav tm="0">
                                          <p:val>
                                            <p:strVal val="#ppt_x"/>
                                          </p:val>
                                        </p:tav>
                                        <p:tav tm="100000">
                                          <p:val>
                                            <p:strVal val="#ppt_x"/>
                                          </p:val>
                                        </p:tav>
                                      </p:tavLst>
                                    </p:anim>
                                    <p:anim calcmode="lin" valueType="num">
                                      <p:cBhvr>
                                        <p:cTn id="16" dur="1000" fill="hold"/>
                                        <p:tgtEl>
                                          <p:spTgt spid="49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89">
                                            <p:txEl>
                                              <p:pRg st="0" end="0"/>
                                            </p:txEl>
                                          </p:spTgt>
                                        </p:tgtEl>
                                        <p:attrNameLst>
                                          <p:attrName>style.visibility</p:attrName>
                                        </p:attrNameLst>
                                      </p:cBhvr>
                                      <p:to>
                                        <p:strVal val="visible"/>
                                      </p:to>
                                    </p:set>
                                    <p:animEffect transition="in" filter="fade">
                                      <p:cBhvr>
                                        <p:cTn id="19" dur="1000"/>
                                        <p:tgtEl>
                                          <p:spTgt spid="489">
                                            <p:txEl>
                                              <p:pRg st="0" end="0"/>
                                            </p:txEl>
                                          </p:spTgt>
                                        </p:tgtEl>
                                      </p:cBhvr>
                                    </p:animEffect>
                                    <p:anim calcmode="lin" valueType="num">
                                      <p:cBhvr>
                                        <p:cTn id="20" dur="1000" fill="hold"/>
                                        <p:tgtEl>
                                          <p:spTgt spid="48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89">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1">
                                            <p:txEl>
                                              <p:pRg st="0" end="0"/>
                                            </p:txEl>
                                          </p:spTgt>
                                        </p:tgtEl>
                                        <p:attrNameLst>
                                          <p:attrName>style.visibility</p:attrName>
                                        </p:attrNameLst>
                                      </p:cBhvr>
                                      <p:to>
                                        <p:strVal val="visible"/>
                                      </p:to>
                                    </p:set>
                                    <p:animEffect transition="in" filter="fade">
                                      <p:cBhvr>
                                        <p:cTn id="24" dur="1000"/>
                                        <p:tgtEl>
                                          <p:spTgt spid="491">
                                            <p:txEl>
                                              <p:pRg st="0" end="0"/>
                                            </p:txEl>
                                          </p:spTgt>
                                        </p:tgtEl>
                                      </p:cBhvr>
                                    </p:animEffect>
                                    <p:anim calcmode="lin" valueType="num">
                                      <p:cBhvr>
                                        <p:cTn id="25" dur="1000" fill="hold"/>
                                        <p:tgtEl>
                                          <p:spTgt spid="49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4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90">
                                            <p:txEl>
                                              <p:pRg st="0" end="0"/>
                                            </p:txEl>
                                          </p:spTgt>
                                        </p:tgtEl>
                                        <p:attrNameLst>
                                          <p:attrName>style.visibility</p:attrName>
                                        </p:attrNameLst>
                                      </p:cBhvr>
                                      <p:to>
                                        <p:strVal val="visible"/>
                                      </p:to>
                                    </p:set>
                                    <p:animEffect transition="in" filter="fade">
                                      <p:cBhvr>
                                        <p:cTn id="31" dur="1000"/>
                                        <p:tgtEl>
                                          <p:spTgt spid="490">
                                            <p:txEl>
                                              <p:pRg st="0" end="0"/>
                                            </p:txEl>
                                          </p:spTgt>
                                        </p:tgtEl>
                                      </p:cBhvr>
                                    </p:animEffect>
                                    <p:anim calcmode="lin" valueType="num">
                                      <p:cBhvr>
                                        <p:cTn id="32" dur="1000" fill="hold"/>
                                        <p:tgtEl>
                                          <p:spTgt spid="490">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90">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92">
                                            <p:txEl>
                                              <p:pRg st="0" end="0"/>
                                            </p:txEl>
                                          </p:spTgt>
                                        </p:tgtEl>
                                        <p:attrNameLst>
                                          <p:attrName>style.visibility</p:attrName>
                                        </p:attrNameLst>
                                      </p:cBhvr>
                                      <p:to>
                                        <p:strVal val="visible"/>
                                      </p:to>
                                    </p:set>
                                    <p:animEffect transition="in" filter="fade">
                                      <p:cBhvr>
                                        <p:cTn id="36" dur="1000"/>
                                        <p:tgtEl>
                                          <p:spTgt spid="492">
                                            <p:txEl>
                                              <p:pRg st="0" end="0"/>
                                            </p:txEl>
                                          </p:spTgt>
                                        </p:tgtEl>
                                      </p:cBhvr>
                                    </p:animEffect>
                                    <p:anim calcmode="lin" valueType="num">
                                      <p:cBhvr>
                                        <p:cTn id="37" dur="1000" fill="hold"/>
                                        <p:tgtEl>
                                          <p:spTgt spid="492">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92">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97"/>
                                        </p:tgtEl>
                                        <p:attrNameLst>
                                          <p:attrName>style.visibility</p:attrName>
                                        </p:attrNameLst>
                                      </p:cBhvr>
                                      <p:to>
                                        <p:strVal val="visible"/>
                                      </p:to>
                                    </p:set>
                                    <p:animEffect transition="in" filter="fade">
                                      <p:cBhvr>
                                        <p:cTn id="41" dur="1000"/>
                                        <p:tgtEl>
                                          <p:spTgt spid="497"/>
                                        </p:tgtEl>
                                      </p:cBhvr>
                                    </p:animEffect>
                                    <p:anim calcmode="lin" valueType="num">
                                      <p:cBhvr>
                                        <p:cTn id="42" dur="1000" fill="hold"/>
                                        <p:tgtEl>
                                          <p:spTgt spid="497"/>
                                        </p:tgtEl>
                                        <p:attrNameLst>
                                          <p:attrName>ppt_x</p:attrName>
                                        </p:attrNameLst>
                                      </p:cBhvr>
                                      <p:tavLst>
                                        <p:tav tm="0">
                                          <p:val>
                                            <p:strVal val="#ppt_x"/>
                                          </p:val>
                                        </p:tav>
                                        <p:tav tm="100000">
                                          <p:val>
                                            <p:strVal val="#ppt_x"/>
                                          </p:val>
                                        </p:tav>
                                      </p:tavLst>
                                    </p:anim>
                                    <p:anim calcmode="lin" valueType="num">
                                      <p:cBhvr>
                                        <p:cTn id="43"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P spid="490" grpId="0" build="p"/>
      <p:bldP spid="491" grpId="0" build="p"/>
      <p:bldP spid="492" grpId="0" build="p"/>
      <p:bldP spid="495" grpId="0"/>
      <p:bldP spid="497"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36"/>
          <p:cNvSpPr txBox="1">
            <a:spLocks noGrp="1"/>
          </p:cNvSpPr>
          <p:nvPr>
            <p:ph type="title"/>
          </p:nvPr>
        </p:nvSpPr>
        <p:spPr>
          <a:xfrm>
            <a:off x="696291" y="751167"/>
            <a:ext cx="2801759" cy="379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Dataset #1.</a:t>
            </a:r>
            <a:endParaRPr dirty="0"/>
          </a:p>
        </p:txBody>
      </p:sp>
      <p:sp>
        <p:nvSpPr>
          <p:cNvPr id="2" name="Rectangle 1">
            <a:extLst>
              <a:ext uri="{FF2B5EF4-FFF2-40B4-BE49-F238E27FC236}">
                <a16:creationId xmlns:a16="http://schemas.microsoft.com/office/drawing/2014/main" id="{17E1AC59-BCED-5D3C-E5F4-FF316C949115}"/>
              </a:ext>
            </a:extLst>
          </p:cNvPr>
          <p:cNvSpPr/>
          <p:nvPr/>
        </p:nvSpPr>
        <p:spPr>
          <a:xfrm>
            <a:off x="0" y="3077633"/>
            <a:ext cx="3370457" cy="20658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FA51F1C-EDD8-BD80-0E2F-820A665FB1D0}"/>
              </a:ext>
            </a:extLst>
          </p:cNvPr>
          <p:cNvSpPr/>
          <p:nvPr/>
        </p:nvSpPr>
        <p:spPr>
          <a:xfrm>
            <a:off x="3280833" y="0"/>
            <a:ext cx="586316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screenshot of a computer&#10;&#10;Description automatically generated with low confidence">
            <a:extLst>
              <a:ext uri="{FF2B5EF4-FFF2-40B4-BE49-F238E27FC236}">
                <a16:creationId xmlns:a16="http://schemas.microsoft.com/office/drawing/2014/main" id="{0F42A248-F417-4F6D-9491-48CD9069203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498050" y="573378"/>
            <a:ext cx="5115647" cy="3721588"/>
          </a:xfrm>
          <a:prstGeom prst="roundRect">
            <a:avLst>
              <a:gd name="adj" fmla="val 3480"/>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F33626C-2C5D-3EEF-A67E-7D426C90E305}"/>
              </a:ext>
            </a:extLst>
          </p:cNvPr>
          <p:cNvSpPr txBox="1"/>
          <p:nvPr/>
        </p:nvSpPr>
        <p:spPr>
          <a:xfrm>
            <a:off x="5090718" y="4412765"/>
            <a:ext cx="1930310"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mv_yr.csv (Movies dataset)</a:t>
            </a:r>
            <a:endParaRPr lang="en-IN" sz="1200" dirty="0">
              <a:solidFill>
                <a:schemeClr val="bg1"/>
              </a:solidFill>
              <a:latin typeface="Abadi Extra Light" panose="020B0204020104020204" pitchFamily="34" charset="0"/>
            </a:endParaRPr>
          </a:p>
        </p:txBody>
      </p:sp>
      <p:sp>
        <p:nvSpPr>
          <p:cNvPr id="10" name="Google Shape;491;p35">
            <a:extLst>
              <a:ext uri="{FF2B5EF4-FFF2-40B4-BE49-F238E27FC236}">
                <a16:creationId xmlns:a16="http://schemas.microsoft.com/office/drawing/2014/main" id="{F574D605-C94F-1B76-A1A1-85FF8B939CB1}"/>
              </a:ext>
            </a:extLst>
          </p:cNvPr>
          <p:cNvSpPr txBox="1">
            <a:spLocks/>
          </p:cNvSpPr>
          <p:nvPr/>
        </p:nvSpPr>
        <p:spPr>
          <a:xfrm>
            <a:off x="311385" y="1514732"/>
            <a:ext cx="2753548" cy="32044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solidFill>
                  <a:schemeClr val="tx1"/>
                </a:solidFill>
                <a:latin typeface="Segoe UI Light" panose="020B0502040204020203" pitchFamily="34" charset="0"/>
                <a:cs typeface="Segoe UI Light" panose="020B0502040204020203" pitchFamily="34" charset="0"/>
              </a:rPr>
              <a:t>We have used four datasets in our project </a:t>
            </a: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 mv_yr.csv, ratings.csv, tags.csv and links.csv.</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The snippet in the right is that of movies.csv. It contains the columns – </a:t>
            </a:r>
            <a:r>
              <a:rPr lang="en-US" dirty="0">
                <a:solidFill>
                  <a:schemeClr val="tx1"/>
                </a:solidFill>
                <a:latin typeface="Courier New" panose="02070309020205020404" pitchFamily="49" charset="0"/>
                <a:cs typeface="Courier New" panose="02070309020205020404" pitchFamily="49" charset="0"/>
                <a:sym typeface="Wingdings" panose="05000000000000000000" pitchFamily="2" charset="2"/>
              </a:rPr>
              <a:t>movieID, genres, title and year of release.</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Genres are an important factor here because this column will be used to predict the top 10 movies.</a:t>
            </a:r>
            <a:endParaRPr lang="en-US" dirty="0">
              <a:solidFill>
                <a:schemeClr val="tx1"/>
              </a:solidFill>
              <a:latin typeface="Segoe UI Light" panose="020B0502040204020203" pitchFamily="34" charset="0"/>
              <a:cs typeface="Segoe UI Light" panose="020B0502040204020203"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500"/>
                                        <p:tgtEl>
                                          <p:spTgt spid="502"/>
                                        </p:tgtEl>
                                      </p:cBhvr>
                                    </p:animEffect>
                                  </p:childTnLst>
                                </p:cTn>
                              </p:par>
                            </p:childTnLst>
                          </p:cTn>
                        </p:par>
                        <p:par>
                          <p:cTn id="8" fill="hold">
                            <p:stCondLst>
                              <p:cond delay="500"/>
                            </p:stCondLst>
                            <p:childTnLst>
                              <p:par>
                                <p:cTn id="9" presetID="42" presetClass="entr" presetSubtype="0" fill="hold" grpId="0" nodeType="afterEffect">
                                  <p:stCondLst>
                                    <p:cond delay="50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50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42" presetClass="entr" presetSubtype="0" fill="hold" grpId="0" nodeType="afterEffect">
                                  <p:stCondLst>
                                    <p:cond delay="50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anim calcmode="lin" valueType="num">
                                      <p:cBhvr>
                                        <p:cTn id="2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p:bldP spid="9" grpId="0" animBg="1"/>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36"/>
          <p:cNvSpPr txBox="1">
            <a:spLocks noGrp="1"/>
          </p:cNvSpPr>
          <p:nvPr>
            <p:ph type="title"/>
          </p:nvPr>
        </p:nvSpPr>
        <p:spPr>
          <a:xfrm>
            <a:off x="696291" y="751167"/>
            <a:ext cx="2801759" cy="379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Dataset #2.</a:t>
            </a:r>
            <a:endParaRPr dirty="0"/>
          </a:p>
        </p:txBody>
      </p:sp>
      <p:sp>
        <p:nvSpPr>
          <p:cNvPr id="2" name="Rectangle 1">
            <a:extLst>
              <a:ext uri="{FF2B5EF4-FFF2-40B4-BE49-F238E27FC236}">
                <a16:creationId xmlns:a16="http://schemas.microsoft.com/office/drawing/2014/main" id="{17E1AC59-BCED-5D3C-E5F4-FF316C949115}"/>
              </a:ext>
            </a:extLst>
          </p:cNvPr>
          <p:cNvSpPr/>
          <p:nvPr/>
        </p:nvSpPr>
        <p:spPr>
          <a:xfrm>
            <a:off x="0" y="3077633"/>
            <a:ext cx="3370457" cy="20658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FA51F1C-EDD8-BD80-0E2F-820A665FB1D0}"/>
              </a:ext>
            </a:extLst>
          </p:cNvPr>
          <p:cNvSpPr/>
          <p:nvPr/>
        </p:nvSpPr>
        <p:spPr>
          <a:xfrm>
            <a:off x="3280833" y="0"/>
            <a:ext cx="586316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F33626C-2C5D-3EEF-A67E-7D426C90E305}"/>
              </a:ext>
            </a:extLst>
          </p:cNvPr>
          <p:cNvSpPr txBox="1"/>
          <p:nvPr/>
        </p:nvSpPr>
        <p:spPr>
          <a:xfrm>
            <a:off x="5292073" y="4599031"/>
            <a:ext cx="1930310" cy="306467"/>
          </a:xfrm>
          <a:prstGeom prst="roundRect">
            <a:avLst/>
          </a:prstGeom>
          <a:solidFill>
            <a:schemeClr val="tx1"/>
          </a:solidFill>
          <a:ln>
            <a:noFill/>
          </a:ln>
        </p:spPr>
        <p:txBody>
          <a:bodyPr wrap="square" rtlCol="0">
            <a:spAutoFit/>
          </a:bodyPr>
          <a:lstStyle/>
          <a:p>
            <a:r>
              <a:rPr lang="en-US" sz="1200" dirty="0">
                <a:solidFill>
                  <a:schemeClr val="bg1"/>
                </a:solidFill>
                <a:latin typeface="Abadi Extra Light" panose="020B0204020104020204" pitchFamily="34" charset="0"/>
              </a:rPr>
              <a:t>ratings.csv (ratings dataset)</a:t>
            </a:r>
            <a:endParaRPr lang="en-IN" sz="1200" dirty="0">
              <a:solidFill>
                <a:schemeClr val="bg1"/>
              </a:solidFill>
              <a:latin typeface="Abadi Extra Light" panose="020B0204020104020204" pitchFamily="34" charset="0"/>
            </a:endParaRPr>
          </a:p>
        </p:txBody>
      </p:sp>
      <p:sp>
        <p:nvSpPr>
          <p:cNvPr id="10" name="Google Shape;491;p35">
            <a:extLst>
              <a:ext uri="{FF2B5EF4-FFF2-40B4-BE49-F238E27FC236}">
                <a16:creationId xmlns:a16="http://schemas.microsoft.com/office/drawing/2014/main" id="{F574D605-C94F-1B76-A1A1-85FF8B939CB1}"/>
              </a:ext>
            </a:extLst>
          </p:cNvPr>
          <p:cNvSpPr txBox="1">
            <a:spLocks/>
          </p:cNvSpPr>
          <p:nvPr/>
        </p:nvSpPr>
        <p:spPr>
          <a:xfrm>
            <a:off x="696291" y="1475383"/>
            <a:ext cx="2753548" cy="32044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solidFill>
                  <a:schemeClr val="tx1"/>
                </a:solidFill>
                <a:latin typeface="Segoe UI Light" panose="020B0502040204020203" pitchFamily="34" charset="0"/>
                <a:cs typeface="Segoe UI Light" panose="020B0502040204020203" pitchFamily="34" charset="0"/>
              </a:rPr>
              <a:t>We have used four datasets in our project </a:t>
            </a: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 movies.csv , tags.csv, links.csv &amp; ratings.csv.</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The snippet in the right is that of ratings.csv. It contains the columns – </a:t>
            </a:r>
            <a:r>
              <a:rPr lang="en-US" dirty="0">
                <a:solidFill>
                  <a:schemeClr val="tx1"/>
                </a:solidFill>
                <a:latin typeface="Courier New" panose="02070309020205020404" pitchFamily="49" charset="0"/>
                <a:cs typeface="Courier New" panose="02070309020205020404" pitchFamily="49" charset="0"/>
                <a:sym typeface="Wingdings" panose="05000000000000000000" pitchFamily="2" charset="2"/>
              </a:rPr>
              <a:t>userID, movieID, rating, timestamp.</a:t>
            </a:r>
          </a:p>
          <a:p>
            <a:pPr>
              <a:spcAft>
                <a:spcPts val="1600"/>
              </a:spcAft>
            </a:pPr>
            <a:r>
              <a:rPr lang="en-US" dirty="0">
                <a:solidFill>
                  <a:schemeClr val="tx1"/>
                </a:solidFill>
                <a:latin typeface="Segoe UI Light" panose="020B0502040204020203" pitchFamily="34" charset="0"/>
                <a:cs typeface="Segoe UI Light" panose="020B0502040204020203" pitchFamily="34" charset="0"/>
                <a:sym typeface="Wingdings" panose="05000000000000000000" pitchFamily="2" charset="2"/>
              </a:rPr>
              <a:t>Rating is an important factor here because this column will be used to predict the top 10 movies along with genres.</a:t>
            </a:r>
            <a:endParaRPr lang="en-US" dirty="0">
              <a:solidFill>
                <a:schemeClr val="tx1"/>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0266A665-1055-62D8-50A5-33E51CCEE5D9}"/>
              </a:ext>
            </a:extLst>
          </p:cNvPr>
          <p:cNvPicPr>
            <a:picLocks noChangeAspect="1"/>
          </p:cNvPicPr>
          <p:nvPr/>
        </p:nvPicPr>
        <p:blipFill>
          <a:blip r:embed="rId4"/>
          <a:stretch>
            <a:fillRect/>
          </a:stretch>
        </p:blipFill>
        <p:spPr>
          <a:xfrm>
            <a:off x="4276374" y="168607"/>
            <a:ext cx="3872083" cy="4305300"/>
          </a:xfrm>
          <a:prstGeom prst="roundRect">
            <a:avLst>
              <a:gd name="adj" fmla="val 3438"/>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8313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750"/>
                                        <p:tgtEl>
                                          <p:spTgt spid="502"/>
                                        </p:tgtEl>
                                      </p:cBhvr>
                                    </p:animEffect>
                                  </p:childTnLst>
                                </p:cTn>
                              </p:par>
                            </p:childTnLst>
                          </p:cTn>
                        </p:par>
                        <p:par>
                          <p:cTn id="8" fill="hold">
                            <p:stCondLst>
                              <p:cond delay="750"/>
                            </p:stCondLst>
                            <p:childTnLst>
                              <p:par>
                                <p:cTn id="9" presetID="42" presetClass="entr" presetSubtype="0" fill="hold" grpId="0" nodeType="afterEffect">
                                  <p:stCondLst>
                                    <p:cond delay="50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1000"/>
                                        <p:tgtEl>
                                          <p:spTgt spid="10">
                                            <p:txEl>
                                              <p:pRg st="0" end="0"/>
                                            </p:txEl>
                                          </p:spTgt>
                                        </p:tgtEl>
                                      </p:cBhvr>
                                    </p:animEffect>
                                    <p:anim calcmode="lin" valueType="num">
                                      <p:cBhvr>
                                        <p:cTn id="1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42" presetClass="entr" presetSubtype="0" fill="hold" grpId="0" nodeType="afterEffect">
                                  <p:stCondLst>
                                    <p:cond delay="50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3750"/>
                            </p:stCondLst>
                            <p:childTnLst>
                              <p:par>
                                <p:cTn id="21" presetID="42" presetClass="entr" presetSubtype="0" fill="hold" grpId="0" nodeType="afterEffect">
                                  <p:stCondLst>
                                    <p:cond delay="50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anim calcmode="lin" valueType="num">
                                      <p:cBhvr>
                                        <p:cTn id="2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p:bldP spid="9" grpId="0" animBg="1"/>
      <p:bldP spid="10" grpId="0" build="p"/>
    </p:bldLst>
  </p:timing>
</p:sld>
</file>

<file path=ppt/theme/theme1.xml><?xml version="1.0" encoding="utf-8"?>
<a:theme xmlns:a="http://schemas.openxmlformats.org/drawingml/2006/main" name="Monthly Marketing Report by Slidesgo">
  <a:themeElements>
    <a:clrScheme name="Simple Light">
      <a:dk1>
        <a:srgbClr val="000000"/>
      </a:dk1>
      <a:lt1>
        <a:srgbClr val="FFFFFF"/>
      </a:lt1>
      <a:dk2>
        <a:srgbClr val="EFEFEF"/>
      </a:dk2>
      <a:lt2>
        <a:srgbClr val="666666"/>
      </a:lt2>
      <a:accent1>
        <a:srgbClr val="61EBC1"/>
      </a:accent1>
      <a:accent2>
        <a:srgbClr val="61EBC1"/>
      </a:accent2>
      <a:accent3>
        <a:srgbClr val="61EBC1"/>
      </a:accent3>
      <a:accent4>
        <a:srgbClr val="ABABAB"/>
      </a:accent4>
      <a:accent5>
        <a:srgbClr val="666666"/>
      </a:accent5>
      <a:accent6>
        <a:srgbClr val="2222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1985</Words>
  <Application>Microsoft Office PowerPoint</Application>
  <PresentationFormat>On-screen Show (16:9)</PresentationFormat>
  <Paragraphs>141</Paragraphs>
  <Slides>21</Slides>
  <Notes>21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vt:i4>
      </vt:variant>
    </vt:vector>
  </HeadingPairs>
  <TitlesOfParts>
    <vt:vector size="37" baseType="lpstr">
      <vt:lpstr>Poppins</vt:lpstr>
      <vt:lpstr>Montserrat Black</vt:lpstr>
      <vt:lpstr>Montserrat Light</vt:lpstr>
      <vt:lpstr>Montserrat</vt:lpstr>
      <vt:lpstr>Abadi Extra Light</vt:lpstr>
      <vt:lpstr>Arial</vt:lpstr>
      <vt:lpstr>Montserrat ExtraBold</vt:lpstr>
      <vt:lpstr>Roboto</vt:lpstr>
      <vt:lpstr>Montserrat SemiBold</vt:lpstr>
      <vt:lpstr>Abel</vt:lpstr>
      <vt:lpstr>Courier New</vt:lpstr>
      <vt:lpstr>Proxima Nova</vt:lpstr>
      <vt:lpstr>Proxima Nova Semibold</vt:lpstr>
      <vt:lpstr>Segoe UI Light</vt:lpstr>
      <vt:lpstr>Monthly Marketing Report by Slidesgo</vt:lpstr>
      <vt:lpstr>Slidesgo Final Pages</vt:lpstr>
      <vt:lpstr>Movie  Recommendation System.</vt:lpstr>
      <vt:lpstr>Table of Contents</vt:lpstr>
      <vt:lpstr>“We take this opportunity to express our profound gratitude and deep regards to our guide,  Assistant Prof. Subhash Chandra Nath and our group members for their exemplary guidance throughout the course of this project.”</vt:lpstr>
      <vt:lpstr>Project Objective.</vt:lpstr>
      <vt:lpstr>Model Used.</vt:lpstr>
      <vt:lpstr>1</vt:lpstr>
      <vt:lpstr>4</vt:lpstr>
      <vt:lpstr>The       Dataset #1.</vt:lpstr>
      <vt:lpstr>The       Dataset #2.</vt:lpstr>
      <vt:lpstr>The       Dataset #3.</vt:lpstr>
      <vt:lpstr>The       Dataset #4.</vt:lpstr>
      <vt:lpstr>Data Visualization.</vt:lpstr>
      <vt:lpstr>Matplotlib PieChart.</vt:lpstr>
      <vt:lpstr>Matplotlib BarGraph.</vt:lpstr>
      <vt:lpstr>Seaborn Scatterplot.</vt:lpstr>
      <vt:lpstr>Seaborn Violinplot.</vt:lpstr>
      <vt:lpstr>Recommendation Using Genres : Code  Explanation #01.</vt:lpstr>
      <vt:lpstr>Code Explanation #02</vt:lpstr>
      <vt:lpstr>Code Explanation #03</vt:lpstr>
      <vt:lpstr>Recommendation Using Rating.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Anindya Ghosh</dc:creator>
  <cp:lastModifiedBy>Chiranjib</cp:lastModifiedBy>
  <cp:revision>18</cp:revision>
  <dcterms:modified xsi:type="dcterms:W3CDTF">2023-05-26T05:36:45Z</dcterms:modified>
</cp:coreProperties>
</file>